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Fira Sans Extra Condensed Medium"/>
      <p:regular r:id="rId26"/>
      <p:bold r:id="rId27"/>
      <p:italic r:id="rId28"/>
      <p:boldItalic r:id="rId29"/>
    </p:embeddedFont>
    <p:embeddedFont>
      <p:font typeface="EB Garamond"/>
      <p:regular r:id="rId30"/>
      <p:bold r:id="rId31"/>
      <p:italic r:id="rId32"/>
      <p:boldItalic r:id="rId33"/>
    </p:embeddedFont>
    <p:embeddedFont>
      <p:font typeface="Montserrat Light"/>
      <p:regular r:id="rId34"/>
      <p:bold r:id="rId35"/>
      <p:italic r:id="rId36"/>
      <p:boldItalic r:id="rId37"/>
    </p:embeddedFont>
    <p:embeddedFont>
      <p:font typeface="Squada One"/>
      <p:regular r:id="rId38"/>
    </p:embeddedFont>
    <p:embeddedFont>
      <p:font typeface="Montserrat ExtraBold"/>
      <p:bold r:id="rId39"/>
      <p:boldItalic r:id="rId40"/>
    </p:embeddedFont>
    <p:embeddedFont>
      <p:font typeface="Oswald"/>
      <p:regular r:id="rId41"/>
      <p:bold r:id="rId42"/>
    </p:embeddedFont>
    <p:embeddedFont>
      <p:font typeface="Barlow Light"/>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23E26C5-7856-46B9-9E2F-D9A85FEBE1D2}">
  <a:tblStyle styleId="{523E26C5-7856-46B9-9E2F-D9A85FEBE1D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MontserratExtraBold-boldItalic.fntdata"/><Relationship Id="rId20" Type="http://schemas.openxmlformats.org/officeDocument/2006/relationships/slide" Target="slides/slide15.xml"/><Relationship Id="rId42" Type="http://schemas.openxmlformats.org/officeDocument/2006/relationships/font" Target="fonts/Oswald-bold.fntdata"/><Relationship Id="rId41" Type="http://schemas.openxmlformats.org/officeDocument/2006/relationships/font" Target="fonts/Oswald-regular.fntdata"/><Relationship Id="rId22" Type="http://schemas.openxmlformats.org/officeDocument/2006/relationships/slide" Target="slides/slide17.xml"/><Relationship Id="rId44" Type="http://schemas.openxmlformats.org/officeDocument/2006/relationships/font" Target="fonts/BarlowLight-bold.fntdata"/><Relationship Id="rId21" Type="http://schemas.openxmlformats.org/officeDocument/2006/relationships/slide" Target="slides/slide16.xml"/><Relationship Id="rId43" Type="http://schemas.openxmlformats.org/officeDocument/2006/relationships/font" Target="fonts/BarlowLight-regular.fntdata"/><Relationship Id="rId24" Type="http://schemas.openxmlformats.org/officeDocument/2006/relationships/slide" Target="slides/slide19.xml"/><Relationship Id="rId46" Type="http://schemas.openxmlformats.org/officeDocument/2006/relationships/font" Target="fonts/BarlowLight-boldItalic.fntdata"/><Relationship Id="rId23" Type="http://schemas.openxmlformats.org/officeDocument/2006/relationships/slide" Target="slides/slide18.xml"/><Relationship Id="rId45" Type="http://schemas.openxmlformats.org/officeDocument/2006/relationships/font" Target="fonts/BarlowLight-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FiraSansExtraCondensedMedium-regular.fntdata"/><Relationship Id="rId25" Type="http://schemas.openxmlformats.org/officeDocument/2006/relationships/slide" Target="slides/slide20.xml"/><Relationship Id="rId28" Type="http://schemas.openxmlformats.org/officeDocument/2006/relationships/font" Target="fonts/FiraSansExtraCondensedMedium-italic.fntdata"/><Relationship Id="rId27" Type="http://schemas.openxmlformats.org/officeDocument/2006/relationships/font" Target="fonts/FiraSansExtraCondensedMedium-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FiraSansExtraCondensedMedium-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EBGaramond-bold.fntdata"/><Relationship Id="rId30" Type="http://schemas.openxmlformats.org/officeDocument/2006/relationships/font" Target="fonts/EBGaramond-regular.fntdata"/><Relationship Id="rId11" Type="http://schemas.openxmlformats.org/officeDocument/2006/relationships/slide" Target="slides/slide6.xml"/><Relationship Id="rId33" Type="http://schemas.openxmlformats.org/officeDocument/2006/relationships/font" Target="fonts/EBGaramond-boldItalic.fntdata"/><Relationship Id="rId10" Type="http://schemas.openxmlformats.org/officeDocument/2006/relationships/slide" Target="slides/slide5.xml"/><Relationship Id="rId32" Type="http://schemas.openxmlformats.org/officeDocument/2006/relationships/font" Target="fonts/EBGaramond-italic.fntdata"/><Relationship Id="rId13" Type="http://schemas.openxmlformats.org/officeDocument/2006/relationships/slide" Target="slides/slide8.xml"/><Relationship Id="rId35" Type="http://schemas.openxmlformats.org/officeDocument/2006/relationships/font" Target="fonts/MontserratLight-bold.fntdata"/><Relationship Id="rId12" Type="http://schemas.openxmlformats.org/officeDocument/2006/relationships/slide" Target="slides/slide7.xml"/><Relationship Id="rId34" Type="http://schemas.openxmlformats.org/officeDocument/2006/relationships/font" Target="fonts/MontserratLight-regular.fntdata"/><Relationship Id="rId15" Type="http://schemas.openxmlformats.org/officeDocument/2006/relationships/slide" Target="slides/slide10.xml"/><Relationship Id="rId37" Type="http://schemas.openxmlformats.org/officeDocument/2006/relationships/font" Target="fonts/MontserratLight-boldItalic.fntdata"/><Relationship Id="rId14" Type="http://schemas.openxmlformats.org/officeDocument/2006/relationships/slide" Target="slides/slide9.xml"/><Relationship Id="rId36" Type="http://schemas.openxmlformats.org/officeDocument/2006/relationships/font" Target="fonts/MontserratLight-italic.fntdata"/><Relationship Id="rId17" Type="http://schemas.openxmlformats.org/officeDocument/2006/relationships/slide" Target="slides/slide12.xml"/><Relationship Id="rId39" Type="http://schemas.openxmlformats.org/officeDocument/2006/relationships/font" Target="fonts/MontserratExtraBold-bold.fntdata"/><Relationship Id="rId16" Type="http://schemas.openxmlformats.org/officeDocument/2006/relationships/slide" Target="slides/slide11.xml"/><Relationship Id="rId38" Type="http://schemas.openxmlformats.org/officeDocument/2006/relationships/font" Target="fonts/SquadaOne-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benobro?utm_source=unsplash&amp;utm_medium=referral&amp;utm_content=creditCopyText" TargetMode="External"/><Relationship Id="rId3" Type="http://schemas.openxmlformats.org/officeDocument/2006/relationships/hyperlink" Target="https://unsplash.com/@benobro?utm_source=unsplash&amp;utm_medium=referral&amp;utm_content=creditCopyText" TargetMode="External"/><Relationship Id="rId4" Type="http://schemas.openxmlformats.org/officeDocument/2006/relationships/hyperlink" Target="https://unsplash.com/s/photos/city?utm_source=unsplash&amp;utm_medium=referral&amp;utm_content=creditCopyText" TargetMode="External"/><Relationship Id="rId5" Type="http://schemas.openxmlformats.org/officeDocument/2006/relationships/hyperlink" Target="https://unsplash.com/s/photos/city?utm_source=unsplash&amp;utm_medium=referral&amp;utm_content=creditCopyText"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scottwebb?utm_source=unsplash&amp;utm_medium=referral&amp;utm_content=creditCopyText" TargetMode="External"/><Relationship Id="rId3" Type="http://schemas.openxmlformats.org/officeDocument/2006/relationships/hyperlink" Target="https://unsplash.com/@scottwebb?utm_source=unsplash&amp;utm_medium=referral&amp;utm_content=creditCopyText" TargetMode="External"/><Relationship Id="rId4" Type="http://schemas.openxmlformats.org/officeDocument/2006/relationships/hyperlink" Target="https://unsplash.com/s/photos/house?utm_source=unsplash&amp;utm_medium=referral&amp;utm_content=creditCopyText" TargetMode="External"/><Relationship Id="rId5" Type="http://schemas.openxmlformats.org/officeDocument/2006/relationships/hyperlink" Target="https://unsplash.com/s/photos/house?utm_source=unsplash&amp;utm_medium=referral&amp;utm_content=creditCopyText"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helterforce.org/2020/12/18/we-need-a-rental-registry-now-more-than-ever/" TargetMode="External"/><Relationship Id="rId3" Type="http://schemas.openxmlformats.org/officeDocument/2006/relationships/hyperlink" Target="https://twitter.com/nithyavraman/status/1283173659914297344?s=20&amp;t=3TA54ZORk0-lwh7Wv8ffHA"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ae9e1ac021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ae9e1ac021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(Fig 3) W</a:t>
            </a:r>
            <a:r>
              <a:rPr lang="en"/>
              <a:t>e are visualizing the number of units each landlords have and (Fig 4) Box plot indicates that rental prices in Ocean city tend to be higher and have more variation than rental prices in other cities. College Park has units with lesser rents than other citie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a39a7a644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a39a7a644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You can review our more complete wireframe in GitHub, however please note it is not meant to be inclusive of all pages or features that the site would contain. This is just to give a general overview.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site will use role-based access controls, i.e. a government admin would be the only person who can see which tenant is linked to a unit, for example – tenant information is otherwise not visible)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Walk through of page: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This is the primary landing page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We use role-based access controls, so a landlord or tenant would have access or edit access to fewer pieces of information than a system admin (aka government worker)</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Buttons/nav</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Run through the column headers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Describe how this connects to the ERD/overall database system. It uses a series of call functions and JOIN functions to assemble the data in an easy-to-interpret app</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On next page of slideshow, can share a screenshot of the City of Vancouver’s system for context.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b234502b9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b234502b9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Photo by</a:t>
            </a:r>
            <a:r>
              <a:rPr lang="en">
                <a:solidFill>
                  <a:schemeClr val="dk1"/>
                </a:solidFill>
                <a:uFill>
                  <a:noFill/>
                </a:uFill>
                <a:hlinkClick r:id="rId2">
                  <a:extLst>
                    <a:ext uri="{A12FA001-AC4F-418D-AE19-62706E023703}">
                      <ahyp:hlinkClr val="tx"/>
                    </a:ext>
                  </a:extLst>
                </a:hlinkClick>
              </a:rPr>
              <a:t> </a:t>
            </a:r>
            <a:r>
              <a:rPr lang="en" u="sng">
                <a:solidFill>
                  <a:schemeClr val="hlink"/>
                </a:solidFill>
                <a:hlinkClick r:id="rId3"/>
              </a:rPr>
              <a:t>ben o'bro</a:t>
            </a:r>
            <a:r>
              <a:rPr lang="en">
                <a:solidFill>
                  <a:schemeClr val="dk1"/>
                </a:solidFill>
              </a:rPr>
              <a:t> on</a:t>
            </a:r>
            <a:r>
              <a:rPr lang="en">
                <a:solidFill>
                  <a:schemeClr val="dk1"/>
                </a:solidFill>
                <a:uFill>
                  <a:noFill/>
                </a:uFill>
                <a:hlinkClick r:id="rId4">
                  <a:extLst>
                    <a:ext uri="{A12FA001-AC4F-418D-AE19-62706E023703}">
                      <ahyp:hlinkClr val="tx"/>
                    </a:ext>
                  </a:extLst>
                </a:hlinkClick>
              </a:rPr>
              <a:t> </a:t>
            </a:r>
            <a:r>
              <a:rPr lang="en" u="sng">
                <a:solidFill>
                  <a:schemeClr val="hlink"/>
                </a:solidFill>
                <a:hlinkClick r:id="rId5"/>
              </a:rPr>
              <a:t>Unsplash</a:t>
            </a:r>
            <a:r>
              <a:rPr lang="en"/>
              <a: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b234502b95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1b234502b95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 </a:t>
            </a:r>
            <a:endParaRPr/>
          </a:p>
          <a:p>
            <a:pPr indent="-298450" lvl="0" marL="457200" rtl="0" algn="l">
              <a:spcBef>
                <a:spcPts val="0"/>
              </a:spcBef>
              <a:spcAft>
                <a:spcPts val="0"/>
              </a:spcAft>
              <a:buSzPts val="1100"/>
              <a:buChar char="-"/>
            </a:pPr>
            <a:r>
              <a:rPr lang="en"/>
              <a:t>The site will use role-based access controls, i.e. a government admin would be the only person who can see which tenant is linked to a unit, for example – tenant information is otherwise not visible)</a:t>
            </a:r>
            <a:endParaRPr/>
          </a:p>
          <a:p>
            <a:pPr indent="-298450" lvl="0" marL="457200" rtl="0" algn="l">
              <a:spcBef>
                <a:spcPts val="0"/>
              </a:spcBef>
              <a:spcAft>
                <a:spcPts val="0"/>
              </a:spcAft>
              <a:buSzPts val="1100"/>
              <a:buChar char="-"/>
            </a:pPr>
            <a:r>
              <a:rPr lang="en"/>
              <a:t>Walk through of page: </a:t>
            </a:r>
            <a:endParaRPr/>
          </a:p>
          <a:p>
            <a:pPr indent="-298450" lvl="1" marL="914400" rtl="0" algn="l">
              <a:spcBef>
                <a:spcPts val="0"/>
              </a:spcBef>
              <a:spcAft>
                <a:spcPts val="0"/>
              </a:spcAft>
              <a:buSzPts val="1100"/>
              <a:buChar char="-"/>
            </a:pPr>
            <a:r>
              <a:rPr lang="en"/>
              <a:t>This is the primary landing page</a:t>
            </a:r>
            <a:endParaRPr/>
          </a:p>
          <a:p>
            <a:pPr indent="-298450" lvl="1" marL="914400" rtl="0" algn="l">
              <a:spcBef>
                <a:spcPts val="0"/>
              </a:spcBef>
              <a:spcAft>
                <a:spcPts val="0"/>
              </a:spcAft>
              <a:buSzPts val="1100"/>
              <a:buChar char="-"/>
            </a:pPr>
            <a:r>
              <a:rPr lang="en"/>
              <a:t>We use role-based access controls, so a landlord or tenant would have access or edit access to fewer pieces of information than a system admin (aka government worker)</a:t>
            </a:r>
            <a:endParaRPr/>
          </a:p>
          <a:p>
            <a:pPr indent="-298450" lvl="1" marL="914400" rtl="0" algn="l">
              <a:spcBef>
                <a:spcPts val="0"/>
              </a:spcBef>
              <a:spcAft>
                <a:spcPts val="0"/>
              </a:spcAft>
              <a:buSzPts val="1100"/>
              <a:buChar char="-"/>
            </a:pPr>
            <a:r>
              <a:rPr lang="en"/>
              <a:t>Buttons/nav</a:t>
            </a:r>
            <a:endParaRPr/>
          </a:p>
          <a:p>
            <a:pPr indent="-298450" lvl="1" marL="914400" rtl="0" algn="l">
              <a:spcBef>
                <a:spcPts val="0"/>
              </a:spcBef>
              <a:spcAft>
                <a:spcPts val="0"/>
              </a:spcAft>
              <a:buSzPts val="1100"/>
              <a:buChar char="-"/>
            </a:pPr>
            <a:r>
              <a:rPr lang="en"/>
              <a:t>Run through the column headers</a:t>
            </a:r>
            <a:endParaRPr/>
          </a:p>
          <a:p>
            <a:pPr indent="-298450" lvl="1" marL="914400" rtl="0" algn="l">
              <a:spcBef>
                <a:spcPts val="0"/>
              </a:spcBef>
              <a:spcAft>
                <a:spcPts val="0"/>
              </a:spcAft>
              <a:buSzPts val="1100"/>
              <a:buChar char="-"/>
            </a:pPr>
            <a:r>
              <a:rPr lang="en"/>
              <a:t>Describe how this connects to the ERD/overall database system. It uses a series of call functions and JOIN functions to assemble the data in an easy-to-interpret app</a:t>
            </a:r>
            <a:endParaRPr/>
          </a:p>
          <a:p>
            <a:pPr indent="-298450" lvl="0" marL="457200" rtl="0" algn="l">
              <a:spcBef>
                <a:spcPts val="0"/>
              </a:spcBef>
              <a:spcAft>
                <a:spcPts val="0"/>
              </a:spcAft>
              <a:buSzPts val="1100"/>
              <a:buChar char="-"/>
            </a:pPr>
            <a:r>
              <a:rPr lang="en"/>
              <a:t>On next page of slideshow, can share a screenshot of the City of Vancouver’s system for context.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b234502b95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1b234502b95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what the site would look like if a landlord owned multiple rental properties</a:t>
            </a:r>
            <a:endParaRPr/>
          </a:p>
          <a:p>
            <a:pPr indent="0" lvl="0" marL="0" rtl="0" algn="l">
              <a:spcBef>
                <a:spcPts val="0"/>
              </a:spcBef>
              <a:spcAft>
                <a:spcPts val="0"/>
              </a:spcAft>
              <a:buNone/>
            </a:pPr>
            <a:r>
              <a:rPr lang="en">
                <a:solidFill>
                  <a:schemeClr val="dk1"/>
                </a:solidFill>
              </a:rPr>
              <a:t>Photo by</a:t>
            </a:r>
            <a:r>
              <a:rPr lang="en">
                <a:solidFill>
                  <a:schemeClr val="dk1"/>
                </a:solidFill>
                <a:uFill>
                  <a:noFill/>
                </a:uFill>
                <a:hlinkClick r:id="rId2">
                  <a:extLst>
                    <a:ext uri="{A12FA001-AC4F-418D-AE19-62706E023703}">
                      <ahyp:hlinkClr val="tx"/>
                    </a:ext>
                  </a:extLst>
                </a:hlinkClick>
              </a:rPr>
              <a:t> </a:t>
            </a:r>
            <a:r>
              <a:rPr lang="en" u="sng">
                <a:solidFill>
                  <a:schemeClr val="hlink"/>
                </a:solidFill>
                <a:hlinkClick r:id="rId3"/>
              </a:rPr>
              <a:t>Scott Webb</a:t>
            </a:r>
            <a:r>
              <a:rPr lang="en">
                <a:solidFill>
                  <a:schemeClr val="dk1"/>
                </a:solidFill>
              </a:rPr>
              <a:t> on</a:t>
            </a:r>
            <a:r>
              <a:rPr lang="en">
                <a:solidFill>
                  <a:schemeClr val="dk1"/>
                </a:solidFill>
                <a:uFill>
                  <a:noFill/>
                </a:uFill>
                <a:hlinkClick r:id="rId4">
                  <a:extLst>
                    <a:ext uri="{A12FA001-AC4F-418D-AE19-62706E023703}">
                      <ahyp:hlinkClr val="tx"/>
                    </a:ext>
                  </a:extLst>
                </a:hlinkClick>
              </a:rPr>
              <a:t> </a:t>
            </a:r>
            <a:r>
              <a:rPr lang="en" u="sng">
                <a:solidFill>
                  <a:schemeClr val="hlink"/>
                </a:solidFill>
                <a:hlinkClick r:id="rId5"/>
              </a:rPr>
              <a:t>Unsplash</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b234502b95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1b234502b95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Track rent over time – this is done using a query to the database, calling by unit ID.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b234502b95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b234502b95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Address will be clickable to expand rental details.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b234502b95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1b234502b95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Tenants can use this page to securely contact the housing authorities regarding their unit.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1b234502b95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1b234502b95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Transparent,effective way for tenants, landlords and the municipality to interact and keep track of each other. Offers real time data.</a:t>
            </a:r>
            <a:br>
              <a:rPr lang="en"/>
            </a:br>
            <a:r>
              <a:rPr lang="en"/>
              <a:t>Establishing a record of all the details like rent also prevents landlords from changing it with impunity.</a:t>
            </a:r>
            <a:br>
              <a:rPr lang="en"/>
            </a:br>
            <a:r>
              <a:rPr lang="en"/>
              <a:t> Our system would be funded by a combination of local govt and landlord </a:t>
            </a:r>
            <a:r>
              <a:rPr lang="en"/>
              <a:t>subscription</a:t>
            </a:r>
            <a:r>
              <a:rPr lang="en"/>
              <a:t> fees (nominal) going for a hybrid model</a:t>
            </a:r>
            <a:br>
              <a:rPr lang="en"/>
            </a:br>
            <a:r>
              <a:rPr lang="en"/>
              <a:t>Code enforcement.</a:t>
            </a:r>
            <a:br>
              <a:rPr lang="en"/>
            </a:br>
            <a:br>
              <a:rPr lang="en"/>
            </a:br>
            <a:r>
              <a:rPr lang="en"/>
              <a:t>There will be resistance, govt has to pass resolutions</a:t>
            </a:r>
            <a:br>
              <a:rPr lang="en"/>
            </a:br>
            <a:br>
              <a:rPr lang="en"/>
            </a:br>
            <a:r>
              <a:rPr lang="en"/>
              <a:t>Fast growing cities like College park with a large non-native student </a:t>
            </a:r>
            <a:r>
              <a:rPr lang="en"/>
              <a:t>population</a:t>
            </a:r>
            <a:r>
              <a:rPr lang="en"/>
              <a:t> could </a:t>
            </a:r>
            <a:r>
              <a:rPr lang="en"/>
              <a:t>definitely</a:t>
            </a:r>
            <a:r>
              <a:rPr lang="en"/>
              <a:t> benefit from this system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b234502b95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1b234502b95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56c698b0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56c698b0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Brief overview of the issue we are trying to address – DOMINIQUE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During the early stages of the pandemic, public attention shifted to tenant protections and vulnerabilities in the face of mass job loss and a public health emergency. Officials issued eviction moratoriums, rent freezes, and other tenant protection policies, but lacked clear methods for enforcement. But this isn’t a new problem – illegal eviction, building code violations, and illegal rent hikes are commonplace in the U.S., yet municipalities lack access to data to enforce tenant safeguards. In many jurisdictions, leaders do not know how many rental units exist or have a cohesive method for tracking who owns those units.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5540b6adc3_2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5540b6adc3_2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Credits for the slideshow template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56c698b077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56c698b07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propose creating a </a:t>
            </a:r>
            <a:r>
              <a:rPr b="1" lang="en"/>
              <a:t>simple rental housing registry data system</a:t>
            </a:r>
            <a:r>
              <a:rPr lang="en"/>
              <a:t> that cities and other communities can deploy to track critical information about rental housing units. Our information service would function as a framework that incorporates best practices outlined by housing policy experts and tenant advocates, thereby minimizing startup time for resource-strapped municipalities and creating a degree of standardization in the rental industry. The primary purposes of this data system are landlord oversight, tenant right protection enforcement, tenant outreach, and greater insight for leaders and policymakers. </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Expected functions and utilities (adapted from </a:t>
            </a:r>
            <a:r>
              <a:rPr lang="en" sz="1200" u="sng">
                <a:solidFill>
                  <a:srgbClr val="1155CC"/>
                </a:solidFill>
                <a:latin typeface="Times New Roman"/>
                <a:ea typeface="Times New Roman"/>
                <a:cs typeface="Times New Roman"/>
                <a:sym typeface="Times New Roman"/>
                <a:hlinkClick r:id="rId2">
                  <a:extLst>
                    <a:ext uri="{A12FA001-AC4F-418D-AE19-62706E023703}">
                      <ahyp:hlinkClr val="tx"/>
                    </a:ext>
                  </a:extLst>
                </a:hlinkClick>
              </a:rPr>
              <a:t>this proposal</a:t>
            </a:r>
            <a:r>
              <a:rPr lang="en" sz="1200">
                <a:solidFill>
                  <a:schemeClr val="dk1"/>
                </a:solidFill>
                <a:latin typeface="Times New Roman"/>
                <a:ea typeface="Times New Roman"/>
                <a:cs typeface="Times New Roman"/>
                <a:sym typeface="Times New Roman"/>
              </a:rPr>
              <a:t> and this </a:t>
            </a:r>
            <a:r>
              <a:rPr lang="en" sz="1200" u="sng">
                <a:solidFill>
                  <a:srgbClr val="1155CC"/>
                </a:solidFill>
                <a:latin typeface="Times New Roman"/>
                <a:ea typeface="Times New Roman"/>
                <a:cs typeface="Times New Roman"/>
                <a:sym typeface="Times New Roman"/>
                <a:hlinkClick r:id="rId3">
                  <a:extLst>
                    <a:ext uri="{A12FA001-AC4F-418D-AE19-62706E023703}">
                      <ahyp:hlinkClr val="tx"/>
                    </a:ext>
                  </a:extLst>
                </a:hlinkClick>
              </a:rPr>
              <a:t>Twitter thread</a:t>
            </a:r>
            <a:r>
              <a:rPr lang="en" sz="1200">
                <a:solidFill>
                  <a:schemeClr val="dk1"/>
                </a:solidFill>
                <a:latin typeface="Times New Roman"/>
                <a:ea typeface="Times New Roman"/>
                <a:cs typeface="Times New Roman"/>
                <a:sym typeface="Times New Roman"/>
              </a:rPr>
              <a:t>) would include: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latin typeface="Times New Roman"/>
                <a:ea typeface="Times New Roman"/>
                <a:cs typeface="Times New Roman"/>
                <a:sym typeface="Times New Roman"/>
              </a:rPr>
              <a:t>Landlord information:</a:t>
            </a:r>
            <a:r>
              <a:rPr lang="en" sz="1200">
                <a:solidFill>
                  <a:schemeClr val="dk1"/>
                </a:solidFill>
                <a:latin typeface="Times New Roman"/>
                <a:ea typeface="Times New Roman"/>
                <a:cs typeface="Times New Roman"/>
                <a:sym typeface="Times New Roman"/>
              </a:rPr>
              <a:t> unit ownership, landlord contact information, any outstanding violations against that landlord for any properties owned in that jurisdiction</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latin typeface="Times New Roman"/>
                <a:ea typeface="Times New Roman"/>
                <a:cs typeface="Times New Roman"/>
                <a:sym typeface="Times New Roman"/>
              </a:rPr>
              <a:t>Unit information: </a:t>
            </a:r>
            <a:r>
              <a:rPr lang="en" sz="1200">
                <a:solidFill>
                  <a:schemeClr val="dk1"/>
                </a:solidFill>
                <a:latin typeface="Times New Roman"/>
                <a:ea typeface="Times New Roman"/>
                <a:cs typeface="Times New Roman"/>
                <a:sym typeface="Times New Roman"/>
              </a:rPr>
              <a:t>current rent, rent increases, intent to file eviction proceedings (including a copy of the notice sent to tenants), current and past building code violations, tenancy status (i.e. vacant, leased, etc.)</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latin typeface="Times New Roman"/>
                <a:ea typeface="Times New Roman"/>
                <a:cs typeface="Times New Roman"/>
                <a:sym typeface="Times New Roman"/>
              </a:rPr>
              <a:t>Tenant outreach portal:</a:t>
            </a:r>
            <a:r>
              <a:rPr lang="en" sz="1200">
                <a:solidFill>
                  <a:schemeClr val="dk1"/>
                </a:solidFill>
                <a:latin typeface="Times New Roman"/>
                <a:ea typeface="Times New Roman"/>
                <a:cs typeface="Times New Roman"/>
                <a:sym typeface="Times New Roman"/>
              </a:rPr>
              <a:t> creates a way for tenants to connect to the data system and see the information provided by their landlord to municipality officials, as well as receive information directly from housing agencies and learn about their rights based on the type of unit within which they reside. PII should be masked such that privacy is protected.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latin typeface="Times New Roman"/>
                <a:ea typeface="Times New Roman"/>
                <a:cs typeface="Times New Roman"/>
                <a:sym typeface="Times New Roman"/>
              </a:rPr>
              <a:t>Direct communication with tenants: </a:t>
            </a:r>
            <a:r>
              <a:rPr lang="en" sz="1200">
                <a:solidFill>
                  <a:schemeClr val="dk1"/>
                </a:solidFill>
                <a:latin typeface="Times New Roman"/>
                <a:ea typeface="Times New Roman"/>
                <a:cs typeface="Times New Roman"/>
                <a:sym typeface="Times New Roman"/>
              </a:rPr>
              <a:t>housing agencies can directly reach tenants, versus relying on public information campaigns or information passed on through landlords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highlight>
                  <a:srgbClr val="FFCB64"/>
                </a:highlight>
                <a:latin typeface="Times New Roman"/>
                <a:ea typeface="Times New Roman"/>
                <a:cs typeface="Times New Roman"/>
                <a:sym typeface="Times New Roman"/>
              </a:rPr>
              <a:t>Reward system – free apartment listing </a:t>
            </a:r>
            <a:endParaRPr sz="1200">
              <a:solidFill>
                <a:schemeClr val="dk1"/>
              </a:solidFill>
              <a:highlight>
                <a:srgbClr val="FFCB64"/>
              </a:highlight>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41a8f1e756_0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41a8f1e756_0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Through a review of the literature, we learned: </a:t>
            </a:r>
            <a:endParaRPr/>
          </a:p>
          <a:p>
            <a:pPr indent="-298450" lvl="0" marL="457200" rtl="0" algn="l">
              <a:spcBef>
                <a:spcPts val="0"/>
              </a:spcBef>
              <a:spcAft>
                <a:spcPts val="0"/>
              </a:spcAft>
              <a:buSzPts val="1100"/>
              <a:buChar char="●"/>
            </a:pPr>
            <a:r>
              <a:rPr lang="en"/>
              <a:t>There are several rental registries in cities across the U.S. already, however of those that already exist, many only exist to proactively track violations such as building code noncompliance.</a:t>
            </a:r>
            <a:endParaRPr/>
          </a:p>
          <a:p>
            <a:pPr indent="-298450" lvl="0" marL="457200" rtl="0" algn="l">
              <a:spcBef>
                <a:spcPts val="0"/>
              </a:spcBef>
              <a:spcAft>
                <a:spcPts val="0"/>
              </a:spcAft>
              <a:buSzPts val="1100"/>
              <a:buChar char="●"/>
            </a:pPr>
            <a:r>
              <a:rPr lang="en"/>
              <a:t>Advocates and experts call for</a:t>
            </a:r>
            <a:r>
              <a:rPr lang="en"/>
              <a:t> a database that proactively tracks building code and other municipal code compliance into a more broad database system that includes things like the cost of rent and any planned rent increases. – this is what we built </a:t>
            </a:r>
            <a:endParaRPr/>
          </a:p>
          <a:p>
            <a:pPr indent="-298450" lvl="0" marL="457200" rtl="0" algn="l">
              <a:spcBef>
                <a:spcPts val="0"/>
              </a:spcBef>
              <a:spcAft>
                <a:spcPts val="0"/>
              </a:spcAft>
              <a:buSzPts val="1100"/>
              <a:buChar char="●"/>
            </a:pPr>
            <a:r>
              <a:rPr lang="en"/>
              <a:t>We pulled from existing examples, such as the City of Vancouver, and improved upon them according to recommendations we found in the literature.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BLOCK QUOTE TO EXPLAIN TWEET: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A more comprehensive rental registry could give municipalities the power to protect tenants in a variety of manners, including its ability to “stop evictions, enforce rent freezes, or implement forgiveness,” as Los Angeles City Councilmember Nithya Raman outlined in a Twitter thread in July 2020. At the time of writing, Los Angeles and the world were grappling with the early stages of the pandemic, and city leaders found themselves incapable of truly enforcing Covid eviction bans due to a simple lack of information about landlords and the units they own.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a39a7a64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a39a7a64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main parts:</a:t>
            </a:r>
            <a:br>
              <a:rPr lang="en"/>
            </a:br>
            <a:br>
              <a:rPr lang="en"/>
            </a:br>
            <a:r>
              <a:rPr lang="en"/>
              <a:t>Landlord side, Property details (incentives)</a:t>
            </a:r>
            <a:br>
              <a:rPr lang="en"/>
            </a:br>
            <a:r>
              <a:rPr lang="en"/>
              <a:t>Tenant reviews, feedback</a:t>
            </a:r>
            <a:br>
              <a:rPr lang="en"/>
            </a:br>
            <a:r>
              <a:rPr lang="en"/>
              <a:t>Local govt side of things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b234502b9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b234502b9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the rules of the DFD are being met.</a:t>
            </a:r>
            <a:br>
              <a:rPr lang="en"/>
            </a:br>
            <a:br>
              <a:rPr lang="en"/>
            </a:br>
            <a:r>
              <a:rPr lang="en"/>
              <a:t>Everything moves through process</a:t>
            </a:r>
            <a:br>
              <a:rPr lang="en"/>
            </a:br>
            <a:r>
              <a:rPr lang="en"/>
              <a:t>All processes have both inputs and outputs.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a39a7a644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a39a7a644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a39a7a644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a39a7a644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some sample data visualizations that users would be able to see while using the registry. These were made using random numbers and names. So if a user wanted to do some background research on different properties and landlords, they could more </a:t>
            </a:r>
            <a:r>
              <a:rPr lang="en"/>
              <a:t>easily</a:t>
            </a:r>
            <a:r>
              <a:rPr lang="en"/>
              <a:t> see how they differ. For example, here you can see how any violations correlate between average rent for a couple of landlords. Or how the introduction of the registry could have had an </a:t>
            </a:r>
            <a:r>
              <a:rPr lang="en"/>
              <a:t>impact</a:t>
            </a:r>
            <a:r>
              <a:rPr lang="en"/>
              <a:t> the market value of the rentals. Or how outside of DC, as rent increases, then generally so do violations.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ae9e1ac02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ae9e1ac02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(Fig 1)</a:t>
            </a:r>
            <a:r>
              <a:rPr lang="en"/>
              <a:t>We are trying to visualize and figure out if there is any relation for square feet and rent. Since the Scatter plot show that, the data are positively correlated we can conclude that the rent depends upon the square feet of the house. (Fig 2) Bar plot represents the number of units landlord has in each </a:t>
            </a:r>
            <a:r>
              <a:rPr lang="en"/>
              <a:t>cities</a:t>
            </a:r>
            <a:r>
              <a:rPr lang="en"/>
              <a:t> in maryland.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title" type="title">
  <p:cSld name="TITLE">
    <p:bg>
      <p:bgPr>
        <a:solidFill>
          <a:srgbClr val="FFFFFF"/>
        </a:solidFill>
      </p:bgPr>
    </p:bg>
    <p:spTree>
      <p:nvGrpSpPr>
        <p:cNvPr id="8" name="Shape 8"/>
        <p:cNvGrpSpPr/>
        <p:nvPr/>
      </p:nvGrpSpPr>
      <p:grpSpPr>
        <a:xfrm>
          <a:off x="0" y="0"/>
          <a:ext cx="0" cy="0"/>
          <a:chOff x="0" y="0"/>
          <a:chExt cx="0" cy="0"/>
        </a:xfrm>
      </p:grpSpPr>
      <p:sp>
        <p:nvSpPr>
          <p:cNvPr id="9" name="Google Shape;9;p2"/>
          <p:cNvSpPr/>
          <p:nvPr/>
        </p:nvSpPr>
        <p:spPr>
          <a:xfrm>
            <a:off x="18639" y="1507984"/>
            <a:ext cx="176" cy="172"/>
          </a:xfrm>
          <a:custGeom>
            <a:rect b="b" l="l" r="r" t="t"/>
            <a:pathLst>
              <a:path extrusionOk="0" h="1" w="1">
                <a:moveTo>
                  <a:pt x="0" y="0"/>
                </a:moveTo>
                <a:lnTo>
                  <a:pt x="0" y="0"/>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18639" y="2419108"/>
            <a:ext cx="176" cy="172"/>
          </a:xfrm>
          <a:custGeom>
            <a:rect b="b" l="l" r="r" t="t"/>
            <a:pathLst>
              <a:path extrusionOk="0" h="1" w="1">
                <a:moveTo>
                  <a:pt x="0" y="0"/>
                </a:move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1144517"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2" name="Google Shape;12;p2"/>
          <p:cNvSpPr/>
          <p:nvPr/>
        </p:nvSpPr>
        <p:spPr>
          <a:xfrm flipH="1">
            <a:off x="1144517"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3" name="Google Shape;13;p2"/>
          <p:cNvSpPr txBox="1"/>
          <p:nvPr>
            <p:ph type="ctrTitle"/>
          </p:nvPr>
        </p:nvSpPr>
        <p:spPr>
          <a:xfrm flipH="1">
            <a:off x="623625" y="2236500"/>
            <a:ext cx="3576900" cy="6705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 name="Google Shape;14;p2"/>
          <p:cNvSpPr txBox="1"/>
          <p:nvPr>
            <p:ph idx="1" type="subTitle"/>
          </p:nvPr>
        </p:nvSpPr>
        <p:spPr>
          <a:xfrm flipH="1">
            <a:off x="623500" y="3116767"/>
            <a:ext cx="3629100" cy="67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EB Garamond"/>
              <a:buNone/>
              <a:defRPr sz="1400">
                <a:latin typeface="EB Garamond"/>
                <a:ea typeface="EB Garamond"/>
                <a:cs typeface="EB Garamond"/>
                <a:sym typeface="EB Garamond"/>
              </a:defRPr>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5" name="Google Shape;15;p2"/>
          <p:cNvSpPr/>
          <p:nvPr/>
        </p:nvSpPr>
        <p:spPr>
          <a:xfrm>
            <a:off x="4099510" y="-103020"/>
            <a:ext cx="5995571" cy="6199231"/>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F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10">
    <p:spTree>
      <p:nvGrpSpPr>
        <p:cNvPr id="80" name="Shape 80"/>
        <p:cNvGrpSpPr/>
        <p:nvPr/>
      </p:nvGrpSpPr>
      <p:grpSpPr>
        <a:xfrm>
          <a:off x="0" y="0"/>
          <a:ext cx="0" cy="0"/>
          <a:chOff x="0" y="0"/>
          <a:chExt cx="0" cy="0"/>
        </a:xfrm>
      </p:grpSpPr>
      <p:sp>
        <p:nvSpPr>
          <p:cNvPr id="81" name="Google Shape;81;p11"/>
          <p:cNvSpPr/>
          <p:nvPr/>
        </p:nvSpPr>
        <p:spPr>
          <a:xfrm rot="466977">
            <a:off x="4431599" y="-984378"/>
            <a:ext cx="5995900" cy="6457590"/>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66AAA2">
              <a:alpha val="15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1"/>
          <p:cNvSpPr txBox="1"/>
          <p:nvPr>
            <p:ph idx="1" type="body"/>
          </p:nvPr>
        </p:nvSpPr>
        <p:spPr>
          <a:xfrm>
            <a:off x="642050" y="12204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83" name="Google Shape;83;p11"/>
          <p:cNvSpPr txBox="1"/>
          <p:nvPr>
            <p:ph type="title"/>
          </p:nvPr>
        </p:nvSpPr>
        <p:spPr>
          <a:xfrm>
            <a:off x="4722997" y="1262675"/>
            <a:ext cx="3808200" cy="896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2800"/>
              <a:buNone/>
              <a:defRPr>
                <a:solidFill>
                  <a:srgbClr val="000000"/>
                </a:solidFill>
              </a:defRPr>
            </a:lvl2pPr>
            <a:lvl3pPr lvl="2" rtl="0" algn="r">
              <a:spcBef>
                <a:spcPts val="0"/>
              </a:spcBef>
              <a:spcAft>
                <a:spcPts val="0"/>
              </a:spcAft>
              <a:buClr>
                <a:srgbClr val="000000"/>
              </a:buClr>
              <a:buSzPts val="2800"/>
              <a:buNone/>
              <a:defRPr>
                <a:solidFill>
                  <a:srgbClr val="000000"/>
                </a:solidFill>
              </a:defRPr>
            </a:lvl3pPr>
            <a:lvl4pPr lvl="3" rtl="0" algn="r">
              <a:spcBef>
                <a:spcPts val="0"/>
              </a:spcBef>
              <a:spcAft>
                <a:spcPts val="0"/>
              </a:spcAft>
              <a:buClr>
                <a:srgbClr val="000000"/>
              </a:buClr>
              <a:buSzPts val="2800"/>
              <a:buNone/>
              <a:defRPr>
                <a:solidFill>
                  <a:srgbClr val="000000"/>
                </a:solidFill>
              </a:defRPr>
            </a:lvl4pPr>
            <a:lvl5pPr lvl="4" rtl="0" algn="r">
              <a:spcBef>
                <a:spcPts val="0"/>
              </a:spcBef>
              <a:spcAft>
                <a:spcPts val="0"/>
              </a:spcAft>
              <a:buClr>
                <a:srgbClr val="000000"/>
              </a:buClr>
              <a:buSzPts val="2800"/>
              <a:buNone/>
              <a:defRPr>
                <a:solidFill>
                  <a:srgbClr val="000000"/>
                </a:solidFill>
              </a:defRPr>
            </a:lvl5pPr>
            <a:lvl6pPr lvl="5" rtl="0" algn="r">
              <a:spcBef>
                <a:spcPts val="0"/>
              </a:spcBef>
              <a:spcAft>
                <a:spcPts val="0"/>
              </a:spcAft>
              <a:buClr>
                <a:srgbClr val="000000"/>
              </a:buClr>
              <a:buSzPts val="2800"/>
              <a:buNone/>
              <a:defRPr>
                <a:solidFill>
                  <a:srgbClr val="000000"/>
                </a:solidFill>
              </a:defRPr>
            </a:lvl6pPr>
            <a:lvl7pPr lvl="6" rtl="0" algn="r">
              <a:spcBef>
                <a:spcPts val="0"/>
              </a:spcBef>
              <a:spcAft>
                <a:spcPts val="0"/>
              </a:spcAft>
              <a:buClr>
                <a:srgbClr val="000000"/>
              </a:buClr>
              <a:buSzPts val="2800"/>
              <a:buNone/>
              <a:defRPr>
                <a:solidFill>
                  <a:srgbClr val="000000"/>
                </a:solidFill>
              </a:defRPr>
            </a:lvl7pPr>
            <a:lvl8pPr lvl="7" rtl="0" algn="r">
              <a:spcBef>
                <a:spcPts val="0"/>
              </a:spcBef>
              <a:spcAft>
                <a:spcPts val="0"/>
              </a:spcAft>
              <a:buClr>
                <a:srgbClr val="000000"/>
              </a:buClr>
              <a:buSzPts val="2800"/>
              <a:buNone/>
              <a:defRPr>
                <a:solidFill>
                  <a:srgbClr val="000000"/>
                </a:solidFill>
              </a:defRPr>
            </a:lvl8pPr>
            <a:lvl9pPr lvl="8" rtl="0" algn="r">
              <a:spcBef>
                <a:spcPts val="0"/>
              </a:spcBef>
              <a:spcAft>
                <a:spcPts val="0"/>
              </a:spcAft>
              <a:buClr>
                <a:srgbClr val="000000"/>
              </a:buClr>
              <a:buSzPts val="2800"/>
              <a:buNone/>
              <a:defRPr>
                <a:solidFill>
                  <a:srgbClr val="000000"/>
                </a:solidFill>
              </a:defRPr>
            </a:lvl9pPr>
          </a:lstStyle>
          <a:p/>
        </p:txBody>
      </p:sp>
      <p:sp>
        <p:nvSpPr>
          <p:cNvPr id="84" name="Google Shape;84;p11"/>
          <p:cNvSpPr txBox="1"/>
          <p:nvPr>
            <p:ph idx="2" type="subTitle"/>
          </p:nvPr>
        </p:nvSpPr>
        <p:spPr>
          <a:xfrm>
            <a:off x="562250" y="914850"/>
            <a:ext cx="2843700" cy="393600"/>
          </a:xfrm>
          <a:prstGeom prst="rect">
            <a:avLst/>
          </a:prstGeom>
        </p:spPr>
        <p:txBody>
          <a:bodyPr anchorCtr="0" anchor="t" bIns="91425" lIns="91425" spcFirstLastPara="1" rIns="91425" wrap="square" tIns="91425">
            <a:noAutofit/>
          </a:bodyPr>
          <a:lstStyle>
            <a:lvl1pPr lvl="0">
              <a:spcBef>
                <a:spcPts val="0"/>
              </a:spcBef>
              <a:spcAft>
                <a:spcPts val="0"/>
              </a:spcAft>
              <a:buNone/>
              <a:defRPr>
                <a:latin typeface="Montserrat ExtraBold"/>
                <a:ea typeface="Montserrat ExtraBold"/>
                <a:cs typeface="Montserrat ExtraBold"/>
                <a:sym typeface="Montserrat ExtraBold"/>
              </a:defRPr>
            </a:lvl1pPr>
            <a:lvl2pPr lvl="1">
              <a:spcBef>
                <a:spcPts val="1600"/>
              </a:spcBef>
              <a:spcAft>
                <a:spcPts val="0"/>
              </a:spcAft>
              <a:buNone/>
              <a:defRPr b="1">
                <a:solidFill>
                  <a:srgbClr val="000000"/>
                </a:solidFill>
                <a:latin typeface="Oswald"/>
                <a:ea typeface="Oswald"/>
                <a:cs typeface="Oswald"/>
                <a:sym typeface="Oswald"/>
              </a:defRPr>
            </a:lvl2pPr>
            <a:lvl3pPr lvl="2">
              <a:spcBef>
                <a:spcPts val="1600"/>
              </a:spcBef>
              <a:spcAft>
                <a:spcPts val="0"/>
              </a:spcAft>
              <a:buNone/>
              <a:defRPr b="1">
                <a:solidFill>
                  <a:srgbClr val="000000"/>
                </a:solidFill>
                <a:latin typeface="Oswald"/>
                <a:ea typeface="Oswald"/>
                <a:cs typeface="Oswald"/>
                <a:sym typeface="Oswald"/>
              </a:defRPr>
            </a:lvl3pPr>
            <a:lvl4pPr lvl="3">
              <a:spcBef>
                <a:spcPts val="1600"/>
              </a:spcBef>
              <a:spcAft>
                <a:spcPts val="0"/>
              </a:spcAft>
              <a:buNone/>
              <a:defRPr b="1">
                <a:solidFill>
                  <a:srgbClr val="000000"/>
                </a:solidFill>
                <a:latin typeface="Oswald"/>
                <a:ea typeface="Oswald"/>
                <a:cs typeface="Oswald"/>
                <a:sym typeface="Oswald"/>
              </a:defRPr>
            </a:lvl4pPr>
            <a:lvl5pPr lvl="4">
              <a:spcBef>
                <a:spcPts val="1600"/>
              </a:spcBef>
              <a:spcAft>
                <a:spcPts val="0"/>
              </a:spcAft>
              <a:buNone/>
              <a:defRPr b="1">
                <a:solidFill>
                  <a:srgbClr val="000000"/>
                </a:solidFill>
                <a:latin typeface="Oswald"/>
                <a:ea typeface="Oswald"/>
                <a:cs typeface="Oswald"/>
                <a:sym typeface="Oswald"/>
              </a:defRPr>
            </a:lvl5pPr>
            <a:lvl6pPr lvl="5">
              <a:spcBef>
                <a:spcPts val="1600"/>
              </a:spcBef>
              <a:spcAft>
                <a:spcPts val="0"/>
              </a:spcAft>
              <a:buNone/>
              <a:defRPr b="1">
                <a:solidFill>
                  <a:srgbClr val="000000"/>
                </a:solidFill>
                <a:latin typeface="Oswald"/>
                <a:ea typeface="Oswald"/>
                <a:cs typeface="Oswald"/>
                <a:sym typeface="Oswald"/>
              </a:defRPr>
            </a:lvl6pPr>
            <a:lvl7pPr lvl="6">
              <a:spcBef>
                <a:spcPts val="1600"/>
              </a:spcBef>
              <a:spcAft>
                <a:spcPts val="0"/>
              </a:spcAft>
              <a:buNone/>
              <a:defRPr b="1">
                <a:solidFill>
                  <a:srgbClr val="000000"/>
                </a:solidFill>
                <a:latin typeface="Oswald"/>
                <a:ea typeface="Oswald"/>
                <a:cs typeface="Oswald"/>
                <a:sym typeface="Oswald"/>
              </a:defRPr>
            </a:lvl7pPr>
            <a:lvl8pPr lvl="7">
              <a:spcBef>
                <a:spcPts val="1600"/>
              </a:spcBef>
              <a:spcAft>
                <a:spcPts val="0"/>
              </a:spcAft>
              <a:buNone/>
              <a:defRPr b="1">
                <a:solidFill>
                  <a:srgbClr val="000000"/>
                </a:solidFill>
                <a:latin typeface="Oswald"/>
                <a:ea typeface="Oswald"/>
                <a:cs typeface="Oswald"/>
                <a:sym typeface="Oswald"/>
              </a:defRPr>
            </a:lvl8pPr>
            <a:lvl9pPr lvl="8">
              <a:spcBef>
                <a:spcPts val="1600"/>
              </a:spcBef>
              <a:spcAft>
                <a:spcPts val="1600"/>
              </a:spcAft>
              <a:buNone/>
              <a:defRPr b="1">
                <a:solidFill>
                  <a:srgbClr val="000000"/>
                </a:solidFill>
                <a:latin typeface="Oswald"/>
                <a:ea typeface="Oswald"/>
                <a:cs typeface="Oswald"/>
                <a:sym typeface="Oswald"/>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p:cSld name="TITLE_1">
    <p:spTree>
      <p:nvGrpSpPr>
        <p:cNvPr id="85" name="Shape 85"/>
        <p:cNvGrpSpPr/>
        <p:nvPr/>
      </p:nvGrpSpPr>
      <p:grpSpPr>
        <a:xfrm>
          <a:off x="0" y="0"/>
          <a:ext cx="0" cy="0"/>
          <a:chOff x="0" y="0"/>
          <a:chExt cx="0" cy="0"/>
        </a:xfrm>
      </p:grpSpPr>
      <p:sp>
        <p:nvSpPr>
          <p:cNvPr id="86" name="Google Shape;86;p1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7" name="Google Shape;87;p1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8" name="Google Shape;88;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_1">
    <p:bg>
      <p:bgPr>
        <a:solidFill>
          <a:srgbClr val="FFFFFF"/>
        </a:solidFill>
      </p:bgPr>
    </p:bg>
    <p:spTree>
      <p:nvGrpSpPr>
        <p:cNvPr id="16" name="Shape 16"/>
        <p:cNvGrpSpPr/>
        <p:nvPr/>
      </p:nvGrpSpPr>
      <p:grpSpPr>
        <a:xfrm>
          <a:off x="0" y="0"/>
          <a:ext cx="0" cy="0"/>
          <a:chOff x="0" y="0"/>
          <a:chExt cx="0" cy="0"/>
        </a:xfrm>
      </p:grpSpPr>
      <p:sp>
        <p:nvSpPr>
          <p:cNvPr id="17" name="Google Shape;17;p3"/>
          <p:cNvSpPr txBox="1"/>
          <p:nvPr>
            <p:ph type="ctrTitle"/>
          </p:nvPr>
        </p:nvSpPr>
        <p:spPr>
          <a:xfrm>
            <a:off x="3414640" y="1853313"/>
            <a:ext cx="232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18" name="Google Shape;18;p3"/>
          <p:cNvSpPr txBox="1"/>
          <p:nvPr>
            <p:ph idx="1" type="subTitle"/>
          </p:nvPr>
        </p:nvSpPr>
        <p:spPr>
          <a:xfrm>
            <a:off x="3622740" y="2314760"/>
            <a:ext cx="19065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 name="Google Shape;19;p3"/>
          <p:cNvSpPr txBox="1"/>
          <p:nvPr>
            <p:ph hasCustomPrompt="1" idx="2" type="title"/>
          </p:nvPr>
        </p:nvSpPr>
        <p:spPr>
          <a:xfrm>
            <a:off x="3699102" y="1565141"/>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p:nvPr>
            <p:ph idx="3" type="ctrTitle"/>
          </p:nvPr>
        </p:nvSpPr>
        <p:spPr>
          <a:xfrm>
            <a:off x="3414853" y="3359411"/>
            <a:ext cx="232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21" name="Google Shape;21;p3"/>
          <p:cNvSpPr txBox="1"/>
          <p:nvPr>
            <p:ph idx="4" type="subTitle"/>
          </p:nvPr>
        </p:nvSpPr>
        <p:spPr>
          <a:xfrm>
            <a:off x="3587640" y="3820858"/>
            <a:ext cx="19767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 name="Google Shape;22;p3"/>
          <p:cNvSpPr txBox="1"/>
          <p:nvPr>
            <p:ph hasCustomPrompt="1" idx="5" type="title"/>
          </p:nvPr>
        </p:nvSpPr>
        <p:spPr>
          <a:xfrm>
            <a:off x="3699102" y="3091842"/>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23" name="Google Shape;23;p3"/>
          <p:cNvSpPr txBox="1"/>
          <p:nvPr>
            <p:ph idx="6" type="ctrTitle"/>
          </p:nvPr>
        </p:nvSpPr>
        <p:spPr>
          <a:xfrm>
            <a:off x="5582025" y="1853313"/>
            <a:ext cx="232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24" name="Google Shape;24;p3"/>
          <p:cNvSpPr txBox="1"/>
          <p:nvPr>
            <p:ph idx="7" type="subTitle"/>
          </p:nvPr>
        </p:nvSpPr>
        <p:spPr>
          <a:xfrm>
            <a:off x="5789900" y="2314760"/>
            <a:ext cx="19065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 name="Google Shape;25;p3"/>
          <p:cNvSpPr txBox="1"/>
          <p:nvPr>
            <p:ph hasCustomPrompt="1" idx="8" type="title"/>
          </p:nvPr>
        </p:nvSpPr>
        <p:spPr>
          <a:xfrm>
            <a:off x="5866262" y="1565141"/>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26" name="Google Shape;26;p3"/>
          <p:cNvSpPr txBox="1"/>
          <p:nvPr>
            <p:ph idx="9" type="ctrTitle"/>
          </p:nvPr>
        </p:nvSpPr>
        <p:spPr>
          <a:xfrm>
            <a:off x="5581987" y="3359411"/>
            <a:ext cx="232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27" name="Google Shape;27;p3"/>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txBox="1"/>
          <p:nvPr>
            <p:ph idx="13" type="subTitle"/>
          </p:nvPr>
        </p:nvSpPr>
        <p:spPr>
          <a:xfrm>
            <a:off x="5754800" y="3820858"/>
            <a:ext cx="19767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9" name="Google Shape;29;p3"/>
          <p:cNvSpPr txBox="1"/>
          <p:nvPr>
            <p:ph hasCustomPrompt="1" idx="14" type="title"/>
          </p:nvPr>
        </p:nvSpPr>
        <p:spPr>
          <a:xfrm>
            <a:off x="5866262" y="3091842"/>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30" name="Google Shape;30;p3"/>
          <p:cNvSpPr txBox="1"/>
          <p:nvPr>
            <p:ph idx="15"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200">
                <a:solidFill>
                  <a:srgbClr val="FFFFFF"/>
                </a:solidFill>
              </a:defRPr>
            </a:lvl1pPr>
            <a:lvl2pPr lvl="1" rtl="0" algn="ctr">
              <a:spcBef>
                <a:spcPts val="0"/>
              </a:spcBef>
              <a:spcAft>
                <a:spcPts val="0"/>
              </a:spcAft>
              <a:buClr>
                <a:srgbClr val="000000"/>
              </a:buClr>
              <a:buSzPts val="1100"/>
              <a:buNone/>
              <a:defRPr sz="1100">
                <a:solidFill>
                  <a:srgbClr val="000000"/>
                </a:solidFill>
              </a:defRPr>
            </a:lvl2pPr>
            <a:lvl3pPr lvl="2" rtl="0" algn="ctr">
              <a:spcBef>
                <a:spcPts val="0"/>
              </a:spcBef>
              <a:spcAft>
                <a:spcPts val="0"/>
              </a:spcAft>
              <a:buClr>
                <a:srgbClr val="000000"/>
              </a:buClr>
              <a:buSzPts val="1100"/>
              <a:buNone/>
              <a:defRPr sz="1100">
                <a:solidFill>
                  <a:srgbClr val="000000"/>
                </a:solidFill>
              </a:defRPr>
            </a:lvl3pPr>
            <a:lvl4pPr lvl="3" rtl="0" algn="ctr">
              <a:spcBef>
                <a:spcPts val="0"/>
              </a:spcBef>
              <a:spcAft>
                <a:spcPts val="0"/>
              </a:spcAft>
              <a:buClr>
                <a:srgbClr val="000000"/>
              </a:buClr>
              <a:buSzPts val="1100"/>
              <a:buNone/>
              <a:defRPr sz="1100">
                <a:solidFill>
                  <a:srgbClr val="000000"/>
                </a:solidFill>
              </a:defRPr>
            </a:lvl4pPr>
            <a:lvl5pPr lvl="4" rtl="0" algn="ctr">
              <a:spcBef>
                <a:spcPts val="0"/>
              </a:spcBef>
              <a:spcAft>
                <a:spcPts val="0"/>
              </a:spcAft>
              <a:buClr>
                <a:srgbClr val="000000"/>
              </a:buClr>
              <a:buSzPts val="1100"/>
              <a:buNone/>
              <a:defRPr sz="1100">
                <a:solidFill>
                  <a:srgbClr val="000000"/>
                </a:solidFill>
              </a:defRPr>
            </a:lvl5pPr>
            <a:lvl6pPr lvl="5" rtl="0" algn="ctr">
              <a:spcBef>
                <a:spcPts val="0"/>
              </a:spcBef>
              <a:spcAft>
                <a:spcPts val="0"/>
              </a:spcAft>
              <a:buClr>
                <a:srgbClr val="000000"/>
              </a:buClr>
              <a:buSzPts val="1100"/>
              <a:buNone/>
              <a:defRPr sz="1100">
                <a:solidFill>
                  <a:srgbClr val="000000"/>
                </a:solidFill>
              </a:defRPr>
            </a:lvl6pPr>
            <a:lvl7pPr lvl="6" rtl="0" algn="ctr">
              <a:spcBef>
                <a:spcPts val="0"/>
              </a:spcBef>
              <a:spcAft>
                <a:spcPts val="0"/>
              </a:spcAft>
              <a:buClr>
                <a:srgbClr val="000000"/>
              </a:buClr>
              <a:buSzPts val="1100"/>
              <a:buNone/>
              <a:defRPr sz="1100">
                <a:solidFill>
                  <a:srgbClr val="000000"/>
                </a:solidFill>
              </a:defRPr>
            </a:lvl7pPr>
            <a:lvl8pPr lvl="7" rtl="0" algn="ctr">
              <a:spcBef>
                <a:spcPts val="0"/>
              </a:spcBef>
              <a:spcAft>
                <a:spcPts val="0"/>
              </a:spcAft>
              <a:buClr>
                <a:srgbClr val="000000"/>
              </a:buClr>
              <a:buSzPts val="1100"/>
              <a:buNone/>
              <a:defRPr sz="1100">
                <a:solidFill>
                  <a:srgbClr val="000000"/>
                </a:solidFill>
              </a:defRPr>
            </a:lvl8pPr>
            <a:lvl9pPr lvl="8" rtl="0" algn="ctr">
              <a:spcBef>
                <a:spcPts val="0"/>
              </a:spcBef>
              <a:spcAft>
                <a:spcPts val="0"/>
              </a:spcAft>
              <a:buClr>
                <a:srgbClr val="000000"/>
              </a:buClr>
              <a:buSzPts val="1100"/>
              <a:buNone/>
              <a:defRPr sz="1100">
                <a:solidFill>
                  <a:srgbClr val="000000"/>
                </a:solidFill>
              </a:defRPr>
            </a:lvl9pPr>
          </a:lstStyle>
          <a:p/>
        </p:txBody>
      </p:sp>
      <p:sp>
        <p:nvSpPr>
          <p:cNvPr id="31" name="Google Shape;31;p3"/>
          <p:cNvSpPr txBox="1"/>
          <p:nvPr>
            <p:ph idx="16" type="ctrTitle"/>
          </p:nvPr>
        </p:nvSpPr>
        <p:spPr>
          <a:xfrm>
            <a:off x="1226125" y="1853313"/>
            <a:ext cx="23928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32" name="Google Shape;32;p3"/>
          <p:cNvSpPr txBox="1"/>
          <p:nvPr>
            <p:ph idx="17" type="subTitle"/>
          </p:nvPr>
        </p:nvSpPr>
        <p:spPr>
          <a:xfrm>
            <a:off x="1469325" y="2314760"/>
            <a:ext cx="19065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3" name="Google Shape;33;p3"/>
          <p:cNvSpPr txBox="1"/>
          <p:nvPr>
            <p:ph hasCustomPrompt="1" idx="18" type="title"/>
          </p:nvPr>
        </p:nvSpPr>
        <p:spPr>
          <a:xfrm>
            <a:off x="1545687" y="1565141"/>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3"/>
          <p:cNvSpPr txBox="1"/>
          <p:nvPr>
            <p:ph idx="19" type="ctrTitle"/>
          </p:nvPr>
        </p:nvSpPr>
        <p:spPr>
          <a:xfrm>
            <a:off x="1261437" y="3359411"/>
            <a:ext cx="232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35" name="Google Shape;35;p3"/>
          <p:cNvSpPr txBox="1"/>
          <p:nvPr>
            <p:ph idx="20" type="subTitle"/>
          </p:nvPr>
        </p:nvSpPr>
        <p:spPr>
          <a:xfrm>
            <a:off x="1434225" y="3820858"/>
            <a:ext cx="19767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6" name="Google Shape;36;p3"/>
          <p:cNvSpPr txBox="1"/>
          <p:nvPr>
            <p:ph hasCustomPrompt="1" idx="21" type="title"/>
          </p:nvPr>
        </p:nvSpPr>
        <p:spPr>
          <a:xfrm>
            <a:off x="1545687" y="3091842"/>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37" name="Google Shape;37;p3"/>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7">
    <p:spTree>
      <p:nvGrpSpPr>
        <p:cNvPr id="39" name="Shape 39"/>
        <p:cNvGrpSpPr/>
        <p:nvPr/>
      </p:nvGrpSpPr>
      <p:grpSpPr>
        <a:xfrm>
          <a:off x="0" y="0"/>
          <a:ext cx="0" cy="0"/>
          <a:chOff x="0" y="0"/>
          <a:chExt cx="0" cy="0"/>
        </a:xfrm>
      </p:grpSpPr>
      <p:sp>
        <p:nvSpPr>
          <p:cNvPr id="40" name="Google Shape;40;p4"/>
          <p:cNvSpPr/>
          <p:nvPr/>
        </p:nvSpPr>
        <p:spPr>
          <a:xfrm rot="-5400000">
            <a:off x="-101015" y="-226845"/>
            <a:ext cx="5995571" cy="6199231"/>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9AD7D2">
              <a:alpha val="12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txBox="1"/>
          <p:nvPr>
            <p:ph type="ctrTitle"/>
          </p:nvPr>
        </p:nvSpPr>
        <p:spPr>
          <a:xfrm>
            <a:off x="831200" y="376498"/>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42" name="Google Shape;42;p4"/>
          <p:cNvSpPr txBox="1"/>
          <p:nvPr>
            <p:ph idx="1" type="subTitle"/>
          </p:nvPr>
        </p:nvSpPr>
        <p:spPr>
          <a:xfrm>
            <a:off x="831200" y="2314225"/>
            <a:ext cx="42249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3">
    <p:spTree>
      <p:nvGrpSpPr>
        <p:cNvPr id="43" name="Shape 43"/>
        <p:cNvGrpSpPr/>
        <p:nvPr/>
      </p:nvGrpSpPr>
      <p:grpSpPr>
        <a:xfrm>
          <a:off x="0" y="0"/>
          <a:ext cx="0" cy="0"/>
          <a:chOff x="0" y="0"/>
          <a:chExt cx="0" cy="0"/>
        </a:xfrm>
      </p:grpSpPr>
      <p:sp>
        <p:nvSpPr>
          <p:cNvPr id="44" name="Google Shape;44;p5"/>
          <p:cNvSpPr/>
          <p:nvPr/>
        </p:nvSpPr>
        <p:spPr>
          <a:xfrm>
            <a:off x="3356560" y="-236370"/>
            <a:ext cx="5995571" cy="6199231"/>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F2CC">
              <a:alpha val="32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5"/>
          <p:cNvSpPr txBox="1"/>
          <p:nvPr>
            <p:ph idx="1" type="subTitle"/>
          </p:nvPr>
        </p:nvSpPr>
        <p:spPr>
          <a:xfrm>
            <a:off x="2286775" y="1780575"/>
            <a:ext cx="4717500" cy="631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46" name="Google Shape;46;p5"/>
          <p:cNvSpPr txBox="1"/>
          <p:nvPr>
            <p:ph type="ctrTitle"/>
          </p:nvPr>
        </p:nvSpPr>
        <p:spPr>
          <a:xfrm>
            <a:off x="3099175" y="2412374"/>
            <a:ext cx="3092700" cy="540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p:cSld name="CUSTOM_12">
    <p:spTree>
      <p:nvGrpSpPr>
        <p:cNvPr id="47" name="Shape 47"/>
        <p:cNvGrpSpPr/>
        <p:nvPr/>
      </p:nvGrpSpPr>
      <p:grpSpPr>
        <a:xfrm>
          <a:off x="0" y="0"/>
          <a:ext cx="0" cy="0"/>
          <a:chOff x="0" y="0"/>
          <a:chExt cx="0" cy="0"/>
        </a:xfrm>
      </p:grpSpPr>
      <p:sp>
        <p:nvSpPr>
          <p:cNvPr id="48" name="Google Shape;48;p6"/>
          <p:cNvSpPr txBox="1"/>
          <p:nvPr>
            <p:ph type="ctrTitle"/>
          </p:nvPr>
        </p:nvSpPr>
        <p:spPr>
          <a:xfrm>
            <a:off x="858475" y="2734950"/>
            <a:ext cx="25602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9" name="Google Shape;49;p6"/>
          <p:cNvSpPr txBox="1"/>
          <p:nvPr>
            <p:ph idx="1" type="subTitle"/>
          </p:nvPr>
        </p:nvSpPr>
        <p:spPr>
          <a:xfrm>
            <a:off x="1019574" y="2955100"/>
            <a:ext cx="22380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50" name="Google Shape;50;p6"/>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txBox="1"/>
          <p:nvPr>
            <p:ph idx="2"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200">
                <a:solidFill>
                  <a:srgbClr val="FFFFFF"/>
                </a:solidFill>
              </a:defRPr>
            </a:lvl1pPr>
            <a:lvl2pPr lvl="1" rtl="0" algn="ctr">
              <a:spcBef>
                <a:spcPts val="0"/>
              </a:spcBef>
              <a:spcAft>
                <a:spcPts val="0"/>
              </a:spcAft>
              <a:buClr>
                <a:srgbClr val="000000"/>
              </a:buClr>
              <a:buSzPts val="1100"/>
              <a:buNone/>
              <a:defRPr sz="1100">
                <a:solidFill>
                  <a:srgbClr val="000000"/>
                </a:solidFill>
              </a:defRPr>
            </a:lvl2pPr>
            <a:lvl3pPr lvl="2" rtl="0" algn="ctr">
              <a:spcBef>
                <a:spcPts val="0"/>
              </a:spcBef>
              <a:spcAft>
                <a:spcPts val="0"/>
              </a:spcAft>
              <a:buClr>
                <a:srgbClr val="000000"/>
              </a:buClr>
              <a:buSzPts val="1100"/>
              <a:buNone/>
              <a:defRPr sz="1100">
                <a:solidFill>
                  <a:srgbClr val="000000"/>
                </a:solidFill>
              </a:defRPr>
            </a:lvl3pPr>
            <a:lvl4pPr lvl="3" rtl="0" algn="ctr">
              <a:spcBef>
                <a:spcPts val="0"/>
              </a:spcBef>
              <a:spcAft>
                <a:spcPts val="0"/>
              </a:spcAft>
              <a:buClr>
                <a:srgbClr val="000000"/>
              </a:buClr>
              <a:buSzPts val="1100"/>
              <a:buNone/>
              <a:defRPr sz="1100">
                <a:solidFill>
                  <a:srgbClr val="000000"/>
                </a:solidFill>
              </a:defRPr>
            </a:lvl4pPr>
            <a:lvl5pPr lvl="4" rtl="0" algn="ctr">
              <a:spcBef>
                <a:spcPts val="0"/>
              </a:spcBef>
              <a:spcAft>
                <a:spcPts val="0"/>
              </a:spcAft>
              <a:buClr>
                <a:srgbClr val="000000"/>
              </a:buClr>
              <a:buSzPts val="1100"/>
              <a:buNone/>
              <a:defRPr sz="1100">
                <a:solidFill>
                  <a:srgbClr val="000000"/>
                </a:solidFill>
              </a:defRPr>
            </a:lvl5pPr>
            <a:lvl6pPr lvl="5" rtl="0" algn="ctr">
              <a:spcBef>
                <a:spcPts val="0"/>
              </a:spcBef>
              <a:spcAft>
                <a:spcPts val="0"/>
              </a:spcAft>
              <a:buClr>
                <a:srgbClr val="000000"/>
              </a:buClr>
              <a:buSzPts val="1100"/>
              <a:buNone/>
              <a:defRPr sz="1100">
                <a:solidFill>
                  <a:srgbClr val="000000"/>
                </a:solidFill>
              </a:defRPr>
            </a:lvl6pPr>
            <a:lvl7pPr lvl="6" rtl="0" algn="ctr">
              <a:spcBef>
                <a:spcPts val="0"/>
              </a:spcBef>
              <a:spcAft>
                <a:spcPts val="0"/>
              </a:spcAft>
              <a:buClr>
                <a:srgbClr val="000000"/>
              </a:buClr>
              <a:buSzPts val="1100"/>
              <a:buNone/>
              <a:defRPr sz="1100">
                <a:solidFill>
                  <a:srgbClr val="000000"/>
                </a:solidFill>
              </a:defRPr>
            </a:lvl7pPr>
            <a:lvl8pPr lvl="7" rtl="0" algn="ctr">
              <a:spcBef>
                <a:spcPts val="0"/>
              </a:spcBef>
              <a:spcAft>
                <a:spcPts val="0"/>
              </a:spcAft>
              <a:buClr>
                <a:srgbClr val="000000"/>
              </a:buClr>
              <a:buSzPts val="1100"/>
              <a:buNone/>
              <a:defRPr sz="1100">
                <a:solidFill>
                  <a:srgbClr val="000000"/>
                </a:solidFill>
              </a:defRPr>
            </a:lvl8pPr>
            <a:lvl9pPr lvl="8" rtl="0" algn="ctr">
              <a:spcBef>
                <a:spcPts val="0"/>
              </a:spcBef>
              <a:spcAft>
                <a:spcPts val="0"/>
              </a:spcAft>
              <a:buClr>
                <a:srgbClr val="000000"/>
              </a:buClr>
              <a:buSzPts val="1100"/>
              <a:buNone/>
              <a:defRPr sz="1100">
                <a:solidFill>
                  <a:srgbClr val="000000"/>
                </a:solidFill>
              </a:defRPr>
            </a:lvl9pPr>
          </a:lstStyle>
          <a:p/>
        </p:txBody>
      </p:sp>
      <p:sp>
        <p:nvSpPr>
          <p:cNvPr id="52" name="Google Shape;52;p6"/>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6"/>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6"/>
          <p:cNvSpPr txBox="1"/>
          <p:nvPr>
            <p:ph idx="3" type="subTitle"/>
          </p:nvPr>
        </p:nvSpPr>
        <p:spPr>
          <a:xfrm>
            <a:off x="5934474" y="2955100"/>
            <a:ext cx="22380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55" name="Google Shape;55;p6"/>
          <p:cNvSpPr txBox="1"/>
          <p:nvPr>
            <p:ph idx="4" type="ctrTitle"/>
          </p:nvPr>
        </p:nvSpPr>
        <p:spPr>
          <a:xfrm>
            <a:off x="5773375" y="2734950"/>
            <a:ext cx="25602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56" name="Google Shape;56;p6"/>
          <p:cNvSpPr txBox="1"/>
          <p:nvPr>
            <p:ph idx="5" type="subTitle"/>
          </p:nvPr>
        </p:nvSpPr>
        <p:spPr>
          <a:xfrm>
            <a:off x="3452999" y="2052750"/>
            <a:ext cx="22380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57" name="Google Shape;57;p6"/>
          <p:cNvSpPr txBox="1"/>
          <p:nvPr>
            <p:ph idx="6" type="ctrTitle"/>
          </p:nvPr>
        </p:nvSpPr>
        <p:spPr>
          <a:xfrm>
            <a:off x="3291900" y="1832600"/>
            <a:ext cx="25602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6">
    <p:bg>
      <p:bgPr>
        <a:solidFill>
          <a:srgbClr val="FFFFFF"/>
        </a:solidFill>
      </p:bgPr>
    </p:bg>
    <p:spTree>
      <p:nvGrpSpPr>
        <p:cNvPr id="58" name="Shape 58"/>
        <p:cNvGrpSpPr/>
        <p:nvPr/>
      </p:nvGrpSpPr>
      <p:grpSpPr>
        <a:xfrm>
          <a:off x="0" y="0"/>
          <a:ext cx="0" cy="0"/>
          <a:chOff x="0" y="0"/>
          <a:chExt cx="0" cy="0"/>
        </a:xfrm>
      </p:grpSpPr>
      <p:sp>
        <p:nvSpPr>
          <p:cNvPr id="59" name="Google Shape;59;p7"/>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7"/>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200">
                <a:solidFill>
                  <a:srgbClr val="FFFFFF"/>
                </a:solidFill>
              </a:defRPr>
            </a:lvl1pPr>
            <a:lvl2pPr lvl="1" rtl="0" algn="ctr">
              <a:spcBef>
                <a:spcPts val="0"/>
              </a:spcBef>
              <a:spcAft>
                <a:spcPts val="0"/>
              </a:spcAft>
              <a:buClr>
                <a:srgbClr val="000000"/>
              </a:buClr>
              <a:buSzPts val="1100"/>
              <a:buNone/>
              <a:defRPr sz="1100">
                <a:solidFill>
                  <a:srgbClr val="000000"/>
                </a:solidFill>
              </a:defRPr>
            </a:lvl2pPr>
            <a:lvl3pPr lvl="2" rtl="0" algn="ctr">
              <a:spcBef>
                <a:spcPts val="0"/>
              </a:spcBef>
              <a:spcAft>
                <a:spcPts val="0"/>
              </a:spcAft>
              <a:buClr>
                <a:srgbClr val="000000"/>
              </a:buClr>
              <a:buSzPts val="1100"/>
              <a:buNone/>
              <a:defRPr sz="1100">
                <a:solidFill>
                  <a:srgbClr val="000000"/>
                </a:solidFill>
              </a:defRPr>
            </a:lvl3pPr>
            <a:lvl4pPr lvl="3" rtl="0" algn="ctr">
              <a:spcBef>
                <a:spcPts val="0"/>
              </a:spcBef>
              <a:spcAft>
                <a:spcPts val="0"/>
              </a:spcAft>
              <a:buClr>
                <a:srgbClr val="000000"/>
              </a:buClr>
              <a:buSzPts val="1100"/>
              <a:buNone/>
              <a:defRPr sz="1100">
                <a:solidFill>
                  <a:srgbClr val="000000"/>
                </a:solidFill>
              </a:defRPr>
            </a:lvl4pPr>
            <a:lvl5pPr lvl="4" rtl="0" algn="ctr">
              <a:spcBef>
                <a:spcPts val="0"/>
              </a:spcBef>
              <a:spcAft>
                <a:spcPts val="0"/>
              </a:spcAft>
              <a:buClr>
                <a:srgbClr val="000000"/>
              </a:buClr>
              <a:buSzPts val="1100"/>
              <a:buNone/>
              <a:defRPr sz="1100">
                <a:solidFill>
                  <a:srgbClr val="000000"/>
                </a:solidFill>
              </a:defRPr>
            </a:lvl5pPr>
            <a:lvl6pPr lvl="5" rtl="0" algn="ctr">
              <a:spcBef>
                <a:spcPts val="0"/>
              </a:spcBef>
              <a:spcAft>
                <a:spcPts val="0"/>
              </a:spcAft>
              <a:buClr>
                <a:srgbClr val="000000"/>
              </a:buClr>
              <a:buSzPts val="1100"/>
              <a:buNone/>
              <a:defRPr sz="1100">
                <a:solidFill>
                  <a:srgbClr val="000000"/>
                </a:solidFill>
              </a:defRPr>
            </a:lvl6pPr>
            <a:lvl7pPr lvl="6" rtl="0" algn="ctr">
              <a:spcBef>
                <a:spcPts val="0"/>
              </a:spcBef>
              <a:spcAft>
                <a:spcPts val="0"/>
              </a:spcAft>
              <a:buClr>
                <a:srgbClr val="000000"/>
              </a:buClr>
              <a:buSzPts val="1100"/>
              <a:buNone/>
              <a:defRPr sz="1100">
                <a:solidFill>
                  <a:srgbClr val="000000"/>
                </a:solidFill>
              </a:defRPr>
            </a:lvl7pPr>
            <a:lvl8pPr lvl="7" rtl="0" algn="ctr">
              <a:spcBef>
                <a:spcPts val="0"/>
              </a:spcBef>
              <a:spcAft>
                <a:spcPts val="0"/>
              </a:spcAft>
              <a:buClr>
                <a:srgbClr val="000000"/>
              </a:buClr>
              <a:buSzPts val="1100"/>
              <a:buNone/>
              <a:defRPr sz="1100">
                <a:solidFill>
                  <a:srgbClr val="000000"/>
                </a:solidFill>
              </a:defRPr>
            </a:lvl8pPr>
            <a:lvl9pPr lvl="8" rtl="0" algn="ctr">
              <a:spcBef>
                <a:spcPts val="0"/>
              </a:spcBef>
              <a:spcAft>
                <a:spcPts val="0"/>
              </a:spcAft>
              <a:buClr>
                <a:srgbClr val="000000"/>
              </a:buClr>
              <a:buSzPts val="1100"/>
              <a:buNone/>
              <a:defRPr sz="1100">
                <a:solidFill>
                  <a:srgbClr val="000000"/>
                </a:solidFill>
              </a:defRPr>
            </a:lvl9pPr>
          </a:lstStyle>
          <a:p/>
        </p:txBody>
      </p:sp>
      <p:sp>
        <p:nvSpPr>
          <p:cNvPr id="61" name="Google Shape;61;p7"/>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7"/>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USTOM_6_2">
    <p:bg>
      <p:bgPr>
        <a:solidFill>
          <a:srgbClr val="FFFFFF"/>
        </a:solidFill>
      </p:bgPr>
    </p:bg>
    <p:spTree>
      <p:nvGrpSpPr>
        <p:cNvPr id="63" name="Shape 63"/>
        <p:cNvGrpSpPr/>
        <p:nvPr/>
      </p:nvGrpSpPr>
      <p:grpSpPr>
        <a:xfrm>
          <a:off x="0" y="0"/>
          <a:ext cx="0" cy="0"/>
          <a:chOff x="0" y="0"/>
          <a:chExt cx="0" cy="0"/>
        </a:xfrm>
      </p:grpSpPr>
      <p:sp>
        <p:nvSpPr>
          <p:cNvPr id="64" name="Google Shape;64;p8"/>
          <p:cNvSpPr/>
          <p:nvPr/>
        </p:nvSpPr>
        <p:spPr>
          <a:xfrm>
            <a:off x="2618169" y="-318351"/>
            <a:ext cx="6811569" cy="7337207"/>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E48D">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8"/>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8"/>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200">
                <a:solidFill>
                  <a:srgbClr val="FFFFFF"/>
                </a:solidFill>
              </a:defRPr>
            </a:lvl1pPr>
            <a:lvl2pPr lvl="1" rtl="0" algn="ctr">
              <a:spcBef>
                <a:spcPts val="0"/>
              </a:spcBef>
              <a:spcAft>
                <a:spcPts val="0"/>
              </a:spcAft>
              <a:buClr>
                <a:srgbClr val="000000"/>
              </a:buClr>
              <a:buSzPts val="1100"/>
              <a:buNone/>
              <a:defRPr sz="1100">
                <a:solidFill>
                  <a:srgbClr val="000000"/>
                </a:solidFill>
              </a:defRPr>
            </a:lvl2pPr>
            <a:lvl3pPr lvl="2" rtl="0" algn="ctr">
              <a:spcBef>
                <a:spcPts val="0"/>
              </a:spcBef>
              <a:spcAft>
                <a:spcPts val="0"/>
              </a:spcAft>
              <a:buClr>
                <a:srgbClr val="000000"/>
              </a:buClr>
              <a:buSzPts val="1100"/>
              <a:buNone/>
              <a:defRPr sz="1100">
                <a:solidFill>
                  <a:srgbClr val="000000"/>
                </a:solidFill>
              </a:defRPr>
            </a:lvl3pPr>
            <a:lvl4pPr lvl="3" rtl="0" algn="ctr">
              <a:spcBef>
                <a:spcPts val="0"/>
              </a:spcBef>
              <a:spcAft>
                <a:spcPts val="0"/>
              </a:spcAft>
              <a:buClr>
                <a:srgbClr val="000000"/>
              </a:buClr>
              <a:buSzPts val="1100"/>
              <a:buNone/>
              <a:defRPr sz="1100">
                <a:solidFill>
                  <a:srgbClr val="000000"/>
                </a:solidFill>
              </a:defRPr>
            </a:lvl4pPr>
            <a:lvl5pPr lvl="4" rtl="0" algn="ctr">
              <a:spcBef>
                <a:spcPts val="0"/>
              </a:spcBef>
              <a:spcAft>
                <a:spcPts val="0"/>
              </a:spcAft>
              <a:buClr>
                <a:srgbClr val="000000"/>
              </a:buClr>
              <a:buSzPts val="1100"/>
              <a:buNone/>
              <a:defRPr sz="1100">
                <a:solidFill>
                  <a:srgbClr val="000000"/>
                </a:solidFill>
              </a:defRPr>
            </a:lvl5pPr>
            <a:lvl6pPr lvl="5" rtl="0" algn="ctr">
              <a:spcBef>
                <a:spcPts val="0"/>
              </a:spcBef>
              <a:spcAft>
                <a:spcPts val="0"/>
              </a:spcAft>
              <a:buClr>
                <a:srgbClr val="000000"/>
              </a:buClr>
              <a:buSzPts val="1100"/>
              <a:buNone/>
              <a:defRPr sz="1100">
                <a:solidFill>
                  <a:srgbClr val="000000"/>
                </a:solidFill>
              </a:defRPr>
            </a:lvl6pPr>
            <a:lvl7pPr lvl="6" rtl="0" algn="ctr">
              <a:spcBef>
                <a:spcPts val="0"/>
              </a:spcBef>
              <a:spcAft>
                <a:spcPts val="0"/>
              </a:spcAft>
              <a:buClr>
                <a:srgbClr val="000000"/>
              </a:buClr>
              <a:buSzPts val="1100"/>
              <a:buNone/>
              <a:defRPr sz="1100">
                <a:solidFill>
                  <a:srgbClr val="000000"/>
                </a:solidFill>
              </a:defRPr>
            </a:lvl7pPr>
            <a:lvl8pPr lvl="7" rtl="0" algn="ctr">
              <a:spcBef>
                <a:spcPts val="0"/>
              </a:spcBef>
              <a:spcAft>
                <a:spcPts val="0"/>
              </a:spcAft>
              <a:buClr>
                <a:srgbClr val="000000"/>
              </a:buClr>
              <a:buSzPts val="1100"/>
              <a:buNone/>
              <a:defRPr sz="1100">
                <a:solidFill>
                  <a:srgbClr val="000000"/>
                </a:solidFill>
              </a:defRPr>
            </a:lvl8pPr>
            <a:lvl9pPr lvl="8" rtl="0" algn="ctr">
              <a:spcBef>
                <a:spcPts val="0"/>
              </a:spcBef>
              <a:spcAft>
                <a:spcPts val="0"/>
              </a:spcAft>
              <a:buClr>
                <a:srgbClr val="000000"/>
              </a:buClr>
              <a:buSzPts val="1100"/>
              <a:buNone/>
              <a:defRPr sz="1100">
                <a:solidFill>
                  <a:srgbClr val="000000"/>
                </a:solidFill>
              </a:defRPr>
            </a:lvl9pPr>
          </a:lstStyle>
          <a:p/>
        </p:txBody>
      </p:sp>
      <p:sp>
        <p:nvSpPr>
          <p:cNvPr id="67" name="Google Shape;67;p8"/>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8"/>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USTOM_6_2_1">
    <p:bg>
      <p:bgPr>
        <a:solidFill>
          <a:srgbClr val="FFFFFF"/>
        </a:solidFill>
      </p:bgPr>
    </p:bg>
    <p:spTree>
      <p:nvGrpSpPr>
        <p:cNvPr id="69" name="Shape 69"/>
        <p:cNvGrpSpPr/>
        <p:nvPr/>
      </p:nvGrpSpPr>
      <p:grpSpPr>
        <a:xfrm>
          <a:off x="0" y="0"/>
          <a:ext cx="0" cy="0"/>
          <a:chOff x="0" y="0"/>
          <a:chExt cx="0" cy="0"/>
        </a:xfrm>
      </p:grpSpPr>
      <p:sp>
        <p:nvSpPr>
          <p:cNvPr id="70" name="Google Shape;70;p9"/>
          <p:cNvSpPr/>
          <p:nvPr/>
        </p:nvSpPr>
        <p:spPr>
          <a:xfrm rot="5400000">
            <a:off x="3902197" y="260906"/>
            <a:ext cx="5602683" cy="6035175"/>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ADDBD7">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9"/>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9"/>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200">
                <a:solidFill>
                  <a:srgbClr val="FFFFFF"/>
                </a:solidFill>
              </a:defRPr>
            </a:lvl1pPr>
            <a:lvl2pPr lvl="1" rtl="0" algn="ctr">
              <a:spcBef>
                <a:spcPts val="0"/>
              </a:spcBef>
              <a:spcAft>
                <a:spcPts val="0"/>
              </a:spcAft>
              <a:buClr>
                <a:srgbClr val="000000"/>
              </a:buClr>
              <a:buSzPts val="1100"/>
              <a:buNone/>
              <a:defRPr sz="1100">
                <a:solidFill>
                  <a:srgbClr val="000000"/>
                </a:solidFill>
              </a:defRPr>
            </a:lvl2pPr>
            <a:lvl3pPr lvl="2" rtl="0" algn="ctr">
              <a:spcBef>
                <a:spcPts val="0"/>
              </a:spcBef>
              <a:spcAft>
                <a:spcPts val="0"/>
              </a:spcAft>
              <a:buClr>
                <a:srgbClr val="000000"/>
              </a:buClr>
              <a:buSzPts val="1100"/>
              <a:buNone/>
              <a:defRPr sz="1100">
                <a:solidFill>
                  <a:srgbClr val="000000"/>
                </a:solidFill>
              </a:defRPr>
            </a:lvl3pPr>
            <a:lvl4pPr lvl="3" rtl="0" algn="ctr">
              <a:spcBef>
                <a:spcPts val="0"/>
              </a:spcBef>
              <a:spcAft>
                <a:spcPts val="0"/>
              </a:spcAft>
              <a:buClr>
                <a:srgbClr val="000000"/>
              </a:buClr>
              <a:buSzPts val="1100"/>
              <a:buNone/>
              <a:defRPr sz="1100">
                <a:solidFill>
                  <a:srgbClr val="000000"/>
                </a:solidFill>
              </a:defRPr>
            </a:lvl4pPr>
            <a:lvl5pPr lvl="4" rtl="0" algn="ctr">
              <a:spcBef>
                <a:spcPts val="0"/>
              </a:spcBef>
              <a:spcAft>
                <a:spcPts val="0"/>
              </a:spcAft>
              <a:buClr>
                <a:srgbClr val="000000"/>
              </a:buClr>
              <a:buSzPts val="1100"/>
              <a:buNone/>
              <a:defRPr sz="1100">
                <a:solidFill>
                  <a:srgbClr val="000000"/>
                </a:solidFill>
              </a:defRPr>
            </a:lvl5pPr>
            <a:lvl6pPr lvl="5" rtl="0" algn="ctr">
              <a:spcBef>
                <a:spcPts val="0"/>
              </a:spcBef>
              <a:spcAft>
                <a:spcPts val="0"/>
              </a:spcAft>
              <a:buClr>
                <a:srgbClr val="000000"/>
              </a:buClr>
              <a:buSzPts val="1100"/>
              <a:buNone/>
              <a:defRPr sz="1100">
                <a:solidFill>
                  <a:srgbClr val="000000"/>
                </a:solidFill>
              </a:defRPr>
            </a:lvl6pPr>
            <a:lvl7pPr lvl="6" rtl="0" algn="ctr">
              <a:spcBef>
                <a:spcPts val="0"/>
              </a:spcBef>
              <a:spcAft>
                <a:spcPts val="0"/>
              </a:spcAft>
              <a:buClr>
                <a:srgbClr val="000000"/>
              </a:buClr>
              <a:buSzPts val="1100"/>
              <a:buNone/>
              <a:defRPr sz="1100">
                <a:solidFill>
                  <a:srgbClr val="000000"/>
                </a:solidFill>
              </a:defRPr>
            </a:lvl7pPr>
            <a:lvl8pPr lvl="7" rtl="0" algn="ctr">
              <a:spcBef>
                <a:spcPts val="0"/>
              </a:spcBef>
              <a:spcAft>
                <a:spcPts val="0"/>
              </a:spcAft>
              <a:buClr>
                <a:srgbClr val="000000"/>
              </a:buClr>
              <a:buSzPts val="1100"/>
              <a:buNone/>
              <a:defRPr sz="1100">
                <a:solidFill>
                  <a:srgbClr val="000000"/>
                </a:solidFill>
              </a:defRPr>
            </a:lvl8pPr>
            <a:lvl9pPr lvl="8" rtl="0" algn="ctr">
              <a:spcBef>
                <a:spcPts val="0"/>
              </a:spcBef>
              <a:spcAft>
                <a:spcPts val="0"/>
              </a:spcAft>
              <a:buClr>
                <a:srgbClr val="000000"/>
              </a:buClr>
              <a:buSzPts val="1100"/>
              <a:buNone/>
              <a:defRPr sz="1100">
                <a:solidFill>
                  <a:srgbClr val="000000"/>
                </a:solidFill>
              </a:defRPr>
            </a:lvl9pPr>
          </a:lstStyle>
          <a:p/>
        </p:txBody>
      </p:sp>
      <p:sp>
        <p:nvSpPr>
          <p:cNvPr id="73" name="Google Shape;73;p9"/>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9"/>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_1">
    <p:bg>
      <p:bgPr>
        <a:solidFill>
          <a:srgbClr val="FFFFFF"/>
        </a:solidFill>
      </p:bgPr>
    </p:bg>
    <p:spTree>
      <p:nvGrpSpPr>
        <p:cNvPr id="75" name="Shape 75"/>
        <p:cNvGrpSpPr/>
        <p:nvPr/>
      </p:nvGrpSpPr>
      <p:grpSpPr>
        <a:xfrm>
          <a:off x="0" y="0"/>
          <a:ext cx="0" cy="0"/>
          <a:chOff x="0" y="0"/>
          <a:chExt cx="0" cy="0"/>
        </a:xfrm>
      </p:grpSpPr>
      <p:sp>
        <p:nvSpPr>
          <p:cNvPr id="76" name="Google Shape;76;p10"/>
          <p:cNvSpPr/>
          <p:nvPr/>
        </p:nvSpPr>
        <p:spPr>
          <a:xfrm rot="-5400000">
            <a:off x="126769" y="-375501"/>
            <a:ext cx="6811569" cy="7337207"/>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ADDBD7">
              <a:alpha val="204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0"/>
          <p:cNvSpPr txBox="1"/>
          <p:nvPr>
            <p:ph type="ctrTitle"/>
          </p:nvPr>
        </p:nvSpPr>
        <p:spPr>
          <a:xfrm>
            <a:off x="477026" y="1557850"/>
            <a:ext cx="4209300" cy="8517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CB64"/>
              </a:buClr>
              <a:buSzPts val="4800"/>
              <a:buNone/>
              <a:defRPr sz="4800">
                <a:solidFill>
                  <a:srgbClr val="FFCB64"/>
                </a:solidFill>
              </a:defRPr>
            </a:lvl1pPr>
            <a:lvl2pPr lvl="1" rtl="0" algn="ctr">
              <a:spcBef>
                <a:spcPts val="0"/>
              </a:spcBef>
              <a:spcAft>
                <a:spcPts val="0"/>
              </a:spcAft>
              <a:buClr>
                <a:srgbClr val="000000"/>
              </a:buClr>
              <a:buSzPts val="4800"/>
              <a:buNone/>
              <a:defRPr sz="4800">
                <a:solidFill>
                  <a:srgbClr val="000000"/>
                </a:solidFill>
              </a:defRPr>
            </a:lvl2pPr>
            <a:lvl3pPr lvl="2" rtl="0" algn="ctr">
              <a:spcBef>
                <a:spcPts val="0"/>
              </a:spcBef>
              <a:spcAft>
                <a:spcPts val="0"/>
              </a:spcAft>
              <a:buClr>
                <a:srgbClr val="000000"/>
              </a:buClr>
              <a:buSzPts val="4800"/>
              <a:buNone/>
              <a:defRPr sz="4800">
                <a:solidFill>
                  <a:srgbClr val="000000"/>
                </a:solidFill>
              </a:defRPr>
            </a:lvl3pPr>
            <a:lvl4pPr lvl="3" rtl="0" algn="ctr">
              <a:spcBef>
                <a:spcPts val="0"/>
              </a:spcBef>
              <a:spcAft>
                <a:spcPts val="0"/>
              </a:spcAft>
              <a:buClr>
                <a:srgbClr val="000000"/>
              </a:buClr>
              <a:buSzPts val="4800"/>
              <a:buNone/>
              <a:defRPr sz="4800">
                <a:solidFill>
                  <a:srgbClr val="000000"/>
                </a:solidFill>
              </a:defRPr>
            </a:lvl4pPr>
            <a:lvl5pPr lvl="4" rtl="0" algn="ctr">
              <a:spcBef>
                <a:spcPts val="0"/>
              </a:spcBef>
              <a:spcAft>
                <a:spcPts val="0"/>
              </a:spcAft>
              <a:buClr>
                <a:srgbClr val="000000"/>
              </a:buClr>
              <a:buSzPts val="4800"/>
              <a:buNone/>
              <a:defRPr sz="4800">
                <a:solidFill>
                  <a:srgbClr val="000000"/>
                </a:solidFill>
              </a:defRPr>
            </a:lvl5pPr>
            <a:lvl6pPr lvl="5" rtl="0" algn="ctr">
              <a:spcBef>
                <a:spcPts val="0"/>
              </a:spcBef>
              <a:spcAft>
                <a:spcPts val="0"/>
              </a:spcAft>
              <a:buClr>
                <a:srgbClr val="000000"/>
              </a:buClr>
              <a:buSzPts val="4800"/>
              <a:buNone/>
              <a:defRPr sz="4800">
                <a:solidFill>
                  <a:srgbClr val="000000"/>
                </a:solidFill>
              </a:defRPr>
            </a:lvl6pPr>
            <a:lvl7pPr lvl="6" rtl="0" algn="ctr">
              <a:spcBef>
                <a:spcPts val="0"/>
              </a:spcBef>
              <a:spcAft>
                <a:spcPts val="0"/>
              </a:spcAft>
              <a:buClr>
                <a:srgbClr val="000000"/>
              </a:buClr>
              <a:buSzPts val="4800"/>
              <a:buNone/>
              <a:defRPr sz="4800">
                <a:solidFill>
                  <a:srgbClr val="000000"/>
                </a:solidFill>
              </a:defRPr>
            </a:lvl7pPr>
            <a:lvl8pPr lvl="7" rtl="0" algn="ctr">
              <a:spcBef>
                <a:spcPts val="0"/>
              </a:spcBef>
              <a:spcAft>
                <a:spcPts val="0"/>
              </a:spcAft>
              <a:buClr>
                <a:srgbClr val="000000"/>
              </a:buClr>
              <a:buSzPts val="4800"/>
              <a:buNone/>
              <a:defRPr sz="4800">
                <a:solidFill>
                  <a:srgbClr val="000000"/>
                </a:solidFill>
              </a:defRPr>
            </a:lvl8pPr>
            <a:lvl9pPr lvl="8" rtl="0" algn="ctr">
              <a:spcBef>
                <a:spcPts val="0"/>
              </a:spcBef>
              <a:spcAft>
                <a:spcPts val="0"/>
              </a:spcAft>
              <a:buClr>
                <a:srgbClr val="000000"/>
              </a:buClr>
              <a:buSzPts val="4800"/>
              <a:buNone/>
              <a:defRPr sz="4800">
                <a:solidFill>
                  <a:srgbClr val="000000"/>
                </a:solidFill>
              </a:defRPr>
            </a:lvl9pPr>
          </a:lstStyle>
          <a:p/>
        </p:txBody>
      </p:sp>
      <p:sp>
        <p:nvSpPr>
          <p:cNvPr id="78" name="Google Shape;78;p10"/>
          <p:cNvSpPr txBox="1"/>
          <p:nvPr>
            <p:ph idx="1" type="subTitle"/>
          </p:nvPr>
        </p:nvSpPr>
        <p:spPr>
          <a:xfrm flipH="1">
            <a:off x="1674026" y="2409550"/>
            <a:ext cx="3012300" cy="1671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Clr>
                <a:srgbClr val="000000"/>
              </a:buClr>
              <a:buSzPts val="1200"/>
              <a:buNone/>
              <a:defRPr>
                <a:solidFill>
                  <a:srgbClr val="000000"/>
                </a:solidFill>
              </a:defRPr>
            </a:lvl2pPr>
            <a:lvl3pPr lvl="2" rtl="0" algn="r">
              <a:lnSpc>
                <a:spcPct val="100000"/>
              </a:lnSpc>
              <a:spcBef>
                <a:spcPts val="0"/>
              </a:spcBef>
              <a:spcAft>
                <a:spcPts val="0"/>
              </a:spcAft>
              <a:buClr>
                <a:srgbClr val="000000"/>
              </a:buClr>
              <a:buSzPts val="1200"/>
              <a:buNone/>
              <a:defRPr>
                <a:solidFill>
                  <a:srgbClr val="000000"/>
                </a:solidFill>
              </a:defRPr>
            </a:lvl3pPr>
            <a:lvl4pPr lvl="3" rtl="0" algn="r">
              <a:lnSpc>
                <a:spcPct val="100000"/>
              </a:lnSpc>
              <a:spcBef>
                <a:spcPts val="0"/>
              </a:spcBef>
              <a:spcAft>
                <a:spcPts val="0"/>
              </a:spcAft>
              <a:buClr>
                <a:srgbClr val="000000"/>
              </a:buClr>
              <a:buSzPts val="1200"/>
              <a:buNone/>
              <a:defRPr>
                <a:solidFill>
                  <a:srgbClr val="000000"/>
                </a:solidFill>
              </a:defRPr>
            </a:lvl4pPr>
            <a:lvl5pPr lvl="4" rtl="0" algn="r">
              <a:lnSpc>
                <a:spcPct val="100000"/>
              </a:lnSpc>
              <a:spcBef>
                <a:spcPts val="0"/>
              </a:spcBef>
              <a:spcAft>
                <a:spcPts val="0"/>
              </a:spcAft>
              <a:buClr>
                <a:srgbClr val="000000"/>
              </a:buClr>
              <a:buSzPts val="1200"/>
              <a:buNone/>
              <a:defRPr>
                <a:solidFill>
                  <a:srgbClr val="000000"/>
                </a:solidFill>
              </a:defRPr>
            </a:lvl5pPr>
            <a:lvl6pPr lvl="5" rtl="0" algn="r">
              <a:lnSpc>
                <a:spcPct val="100000"/>
              </a:lnSpc>
              <a:spcBef>
                <a:spcPts val="0"/>
              </a:spcBef>
              <a:spcAft>
                <a:spcPts val="0"/>
              </a:spcAft>
              <a:buClr>
                <a:srgbClr val="000000"/>
              </a:buClr>
              <a:buSzPts val="1200"/>
              <a:buNone/>
              <a:defRPr>
                <a:solidFill>
                  <a:srgbClr val="000000"/>
                </a:solidFill>
              </a:defRPr>
            </a:lvl6pPr>
            <a:lvl7pPr lvl="6" rtl="0" algn="r">
              <a:lnSpc>
                <a:spcPct val="100000"/>
              </a:lnSpc>
              <a:spcBef>
                <a:spcPts val="0"/>
              </a:spcBef>
              <a:spcAft>
                <a:spcPts val="0"/>
              </a:spcAft>
              <a:buClr>
                <a:srgbClr val="000000"/>
              </a:buClr>
              <a:buSzPts val="1200"/>
              <a:buNone/>
              <a:defRPr>
                <a:solidFill>
                  <a:srgbClr val="000000"/>
                </a:solidFill>
              </a:defRPr>
            </a:lvl7pPr>
            <a:lvl8pPr lvl="7" rtl="0" algn="r">
              <a:lnSpc>
                <a:spcPct val="100000"/>
              </a:lnSpc>
              <a:spcBef>
                <a:spcPts val="0"/>
              </a:spcBef>
              <a:spcAft>
                <a:spcPts val="0"/>
              </a:spcAft>
              <a:buClr>
                <a:srgbClr val="000000"/>
              </a:buClr>
              <a:buSzPts val="1200"/>
              <a:buNone/>
              <a:defRPr>
                <a:solidFill>
                  <a:srgbClr val="000000"/>
                </a:solidFill>
              </a:defRPr>
            </a:lvl8pPr>
            <a:lvl9pPr lvl="8" rtl="0" algn="r">
              <a:lnSpc>
                <a:spcPct val="100000"/>
              </a:lnSpc>
              <a:spcBef>
                <a:spcPts val="0"/>
              </a:spcBef>
              <a:spcAft>
                <a:spcPts val="0"/>
              </a:spcAft>
              <a:buClr>
                <a:srgbClr val="000000"/>
              </a:buClr>
              <a:buSzPts val="1200"/>
              <a:buNone/>
              <a:defRPr>
                <a:solidFill>
                  <a:srgbClr val="000000"/>
                </a:solidFill>
              </a:defRPr>
            </a:lvl9pPr>
          </a:lstStyle>
          <a:p/>
        </p:txBody>
      </p:sp>
      <p:sp>
        <p:nvSpPr>
          <p:cNvPr id="79" name="Google Shape;79;p10"/>
          <p:cNvSpPr txBox="1"/>
          <p:nvPr/>
        </p:nvSpPr>
        <p:spPr>
          <a:xfrm>
            <a:off x="1263550" y="3683250"/>
            <a:ext cx="3398100" cy="1784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300"/>
              </a:spcBef>
              <a:spcAft>
                <a:spcPts val="0"/>
              </a:spcAft>
              <a:buNone/>
            </a:pPr>
            <a:r>
              <a:rPr lang="en" sz="900">
                <a:solidFill>
                  <a:srgbClr val="434343"/>
                </a:solidFill>
                <a:latin typeface="EB Garamond"/>
                <a:ea typeface="EB Garamond"/>
                <a:cs typeface="EB Garamond"/>
                <a:sym typeface="EB Garamond"/>
              </a:rPr>
              <a:t>CREDITS: This presentation template was created by </a:t>
            </a:r>
            <a:r>
              <a:rPr b="1" lang="en" sz="900">
                <a:solidFill>
                  <a:srgbClr val="434343"/>
                </a:solidFill>
                <a:uFill>
                  <a:noFill/>
                </a:uFill>
                <a:latin typeface="EB Garamond"/>
                <a:ea typeface="EB Garamond"/>
                <a:cs typeface="EB Garamond"/>
                <a:sym typeface="EB Garamond"/>
                <a:hlinkClick r:id="rId2">
                  <a:extLst>
                    <a:ext uri="{A12FA001-AC4F-418D-AE19-62706E023703}">
                      <ahyp:hlinkClr val="tx"/>
                    </a:ext>
                  </a:extLst>
                </a:hlinkClick>
              </a:rPr>
              <a:t>Slidesgo</a:t>
            </a:r>
            <a:r>
              <a:rPr lang="en" sz="900">
                <a:solidFill>
                  <a:srgbClr val="434343"/>
                </a:solidFill>
                <a:latin typeface="EB Garamond"/>
                <a:ea typeface="EB Garamond"/>
                <a:cs typeface="EB Garamond"/>
                <a:sym typeface="EB Garamond"/>
              </a:rPr>
              <a:t>, including icons by </a:t>
            </a:r>
            <a:r>
              <a:rPr b="1" lang="en" sz="900">
                <a:solidFill>
                  <a:srgbClr val="434343"/>
                </a:solidFill>
                <a:uFill>
                  <a:noFill/>
                </a:uFill>
                <a:latin typeface="EB Garamond"/>
                <a:ea typeface="EB Garamond"/>
                <a:cs typeface="EB Garamond"/>
                <a:sym typeface="EB Garamond"/>
                <a:hlinkClick r:id="rId3">
                  <a:extLst>
                    <a:ext uri="{A12FA001-AC4F-418D-AE19-62706E023703}">
                      <ahyp:hlinkClr val="tx"/>
                    </a:ext>
                  </a:extLst>
                </a:hlinkClick>
              </a:rPr>
              <a:t>Flaticon</a:t>
            </a:r>
            <a:r>
              <a:rPr lang="en" sz="900">
                <a:solidFill>
                  <a:srgbClr val="434343"/>
                </a:solidFill>
                <a:latin typeface="EB Garamond"/>
                <a:ea typeface="EB Garamond"/>
                <a:cs typeface="EB Garamond"/>
                <a:sym typeface="EB Garamond"/>
              </a:rPr>
              <a:t>, and infographics &amp; images by </a:t>
            </a:r>
            <a:r>
              <a:rPr b="1" lang="en" sz="900">
                <a:solidFill>
                  <a:srgbClr val="434343"/>
                </a:solidFill>
                <a:uFill>
                  <a:noFill/>
                </a:uFill>
                <a:latin typeface="EB Garamond"/>
                <a:ea typeface="EB Garamond"/>
                <a:cs typeface="EB Garamond"/>
                <a:sym typeface="EB Garamond"/>
                <a:hlinkClick r:id="rId4">
                  <a:extLst>
                    <a:ext uri="{A12FA001-AC4F-418D-AE19-62706E023703}">
                      <ahyp:hlinkClr val="tx"/>
                    </a:ext>
                  </a:extLst>
                </a:hlinkClick>
              </a:rPr>
              <a:t>Freepik</a:t>
            </a:r>
            <a:r>
              <a:rPr lang="en" sz="900">
                <a:solidFill>
                  <a:srgbClr val="434343"/>
                </a:solidFill>
                <a:latin typeface="EB Garamond"/>
                <a:ea typeface="EB Garamond"/>
                <a:cs typeface="EB Garamond"/>
                <a:sym typeface="EB Garamond"/>
              </a:rPr>
              <a:t>. </a:t>
            </a:r>
            <a:endParaRPr sz="900">
              <a:solidFill>
                <a:srgbClr val="434343"/>
              </a:solidFill>
              <a:latin typeface="EB Garamond"/>
              <a:ea typeface="EB Garamond"/>
              <a:cs typeface="EB Garamond"/>
              <a:sym typeface="EB Garamond"/>
            </a:endParaRPr>
          </a:p>
          <a:p>
            <a:pPr indent="0" lvl="0" marL="0" rtl="0" algn="r">
              <a:lnSpc>
                <a:spcPct val="100000"/>
              </a:lnSpc>
              <a:spcBef>
                <a:spcPts val="300"/>
              </a:spcBef>
              <a:spcAft>
                <a:spcPts val="0"/>
              </a:spcAft>
              <a:buNone/>
            </a:pPr>
            <a:r>
              <a:rPr b="1" lang="en" sz="900">
                <a:solidFill>
                  <a:srgbClr val="434343"/>
                </a:solidFill>
                <a:latin typeface="EB Garamond"/>
                <a:ea typeface="EB Garamond"/>
                <a:cs typeface="EB Garamond"/>
                <a:sym typeface="EB Garamond"/>
              </a:rPr>
              <a:t>Please keep this slide for attribution.</a:t>
            </a:r>
            <a:endParaRPr b="1" sz="900">
              <a:solidFill>
                <a:srgbClr val="434343"/>
              </a:solidFill>
              <a:latin typeface="EB Garamond"/>
              <a:ea typeface="EB Garamond"/>
              <a:cs typeface="EB Garamond"/>
              <a:sym typeface="EB Garamond"/>
            </a:endParaRPr>
          </a:p>
          <a:p>
            <a:pPr indent="0" lvl="0" marL="0" rtl="0" algn="r">
              <a:lnSpc>
                <a:spcPct val="115000"/>
              </a:lnSpc>
              <a:spcBef>
                <a:spcPts val="300"/>
              </a:spcBef>
              <a:spcAft>
                <a:spcPts val="0"/>
              </a:spcAft>
              <a:buNone/>
            </a:pPr>
            <a:r>
              <a:t/>
            </a:r>
            <a:endParaRPr>
              <a:latin typeface="Barlow Light"/>
              <a:ea typeface="Barlow Light"/>
              <a:cs typeface="Barlow Light"/>
              <a:sym typeface="Barlow Light"/>
            </a:endParaRPr>
          </a:p>
          <a:p>
            <a:pPr indent="0" lvl="0" marL="0" rtl="0" algn="r">
              <a:spcBef>
                <a:spcPts val="0"/>
              </a:spcBef>
              <a:spcAft>
                <a:spcPts val="0"/>
              </a:spcAft>
              <a:buNone/>
            </a:pPr>
            <a:r>
              <a:t/>
            </a:r>
            <a:endParaRPr>
              <a:latin typeface="Barlow Light"/>
              <a:ea typeface="Barlow Light"/>
              <a:cs typeface="Barlow Light"/>
              <a:sym typeface="Barlow Light"/>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434343"/>
              </a:buClr>
              <a:buSzPts val="2800"/>
              <a:buFont typeface="Montserrat ExtraBold"/>
              <a:buNone/>
              <a:defRPr sz="2800">
                <a:solidFill>
                  <a:srgbClr val="434343"/>
                </a:solidFill>
                <a:latin typeface="Montserrat ExtraBold"/>
                <a:ea typeface="Montserrat ExtraBold"/>
                <a:cs typeface="Montserrat ExtraBold"/>
                <a:sym typeface="Montserrat ExtraBold"/>
              </a:defRPr>
            </a:lvl1pPr>
            <a:lvl2pPr lvl="1"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2pPr>
            <a:lvl3pPr lvl="2"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3pPr>
            <a:lvl4pPr lvl="3"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4pPr>
            <a:lvl5pPr lvl="4"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5pPr>
            <a:lvl6pPr lvl="5"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6pPr>
            <a:lvl7pPr lvl="6"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7pPr>
            <a:lvl8pPr lvl="7"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8pPr>
            <a:lvl9pPr lvl="8"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1pPr>
            <a:lvl2pPr indent="-304800" lvl="1" marL="9144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2pPr>
            <a:lvl3pPr indent="-304800" lvl="2" marL="13716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3pPr>
            <a:lvl4pPr indent="-304800" lvl="3" marL="1828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4pPr>
            <a:lvl5pPr indent="-304800" lvl="4" marL="22860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5pPr>
            <a:lvl6pPr indent="-304800" lvl="5" marL="27432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6pPr>
            <a:lvl7pPr indent="-304800" lvl="6" marL="32004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7pPr>
            <a:lvl8pPr indent="-304800" lvl="7" marL="36576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8pPr>
            <a:lvl9pPr indent="-304800" lvl="8" marL="4114800" rtl="0">
              <a:lnSpc>
                <a:spcPct val="115000"/>
              </a:lnSpc>
              <a:spcBef>
                <a:spcPts val="1600"/>
              </a:spcBef>
              <a:spcAft>
                <a:spcPts val="1600"/>
              </a:spcAft>
              <a:buClr>
                <a:srgbClr val="434343"/>
              </a:buClr>
              <a:buSzPts val="1200"/>
              <a:buFont typeface="EB Garamond"/>
              <a:buChar char="■"/>
              <a:defRPr sz="1200">
                <a:solidFill>
                  <a:srgbClr val="434343"/>
                </a:solidFill>
                <a:latin typeface="EB Garamond"/>
                <a:ea typeface="EB Garamond"/>
                <a:cs typeface="EB Garamond"/>
                <a:sym typeface="EB Garamon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1" Type="http://schemas.openxmlformats.org/officeDocument/2006/relationships/hyperlink" Target="https://www.policylink.org/resources-tools/tools/all-in-cities/housing-anti-displacement/rental-registries" TargetMode="External"/><Relationship Id="rId10" Type="http://schemas.openxmlformats.org/officeDocument/2006/relationships/hyperlink" Target="https://shelterforce.org/2020/12/18/we-need-a-rental-registry-now-more-than-ever/" TargetMode="External"/><Relationship Id="rId13" Type="http://schemas.openxmlformats.org/officeDocument/2006/relationships/hyperlink" Target="https://twitter.com/nithyavraman/status/1283173659914297344" TargetMode="External"/><Relationship Id="rId12" Type="http://schemas.openxmlformats.org/officeDocument/2006/relationships/hyperlink" Target="https://www.policylink.org/resources-tools/tools/all-in-cities/housing-anti-displacement/rental-registries" TargetMode="External"/><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www.changelabsolutions.org/sites/default/files/Proactive-Rental-Inspection-Programs_Guide_FINAL_20140204.pdf" TargetMode="External"/><Relationship Id="rId4" Type="http://schemas.openxmlformats.org/officeDocument/2006/relationships/hyperlink" Target="https://www.changelabsolutions.org/sites/default/files/Proactive-Rental-Inspection-Programs_Guide_FINAL_20140204.pdf" TargetMode="External"/><Relationship Id="rId9" Type="http://schemas.openxmlformats.org/officeDocument/2006/relationships/hyperlink" Target="https://shelterforce.org/2020/12/18/we-need-a-rental-registry-now-more-than-ever/" TargetMode="External"/><Relationship Id="rId15" Type="http://schemas.openxmlformats.org/officeDocument/2006/relationships/hyperlink" Target="https://law.utexas.edu/wp-content/uploads/sites/11/2015/07/2013-07-ECDC-An-Analysis-of-Rental-Property-Registration-in-Austin.pdf" TargetMode="External"/><Relationship Id="rId14" Type="http://schemas.openxmlformats.org/officeDocument/2006/relationships/hyperlink" Target="https://twitter.com/nithyavraman/status/1283173659914297344" TargetMode="External"/><Relationship Id="rId5" Type="http://schemas.openxmlformats.org/officeDocument/2006/relationships/hyperlink" Target="https://opendata.vancouver.ca/explore/dataset/rental-standards-current-issues/" TargetMode="External"/><Relationship Id="rId6" Type="http://schemas.openxmlformats.org/officeDocument/2006/relationships/hyperlink" Target="https://opendata.vancouver.ca/explore/dataset/rental-standards-current-issues/" TargetMode="External"/><Relationship Id="rId7" Type="http://schemas.openxmlformats.org/officeDocument/2006/relationships/hyperlink" Target="https://communityprogress.org/blog/communities-aim-stabilize-neighborhoods-effective-rental-registration-certification-programs/" TargetMode="External"/><Relationship Id="rId8" Type="http://schemas.openxmlformats.org/officeDocument/2006/relationships/hyperlink" Target="https://communityprogress.org/blog/communities-aim-stabilize-neighborhoods-effective-rental-registration-certification-program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2" name="Shape 92"/>
        <p:cNvGrpSpPr/>
        <p:nvPr/>
      </p:nvGrpSpPr>
      <p:grpSpPr>
        <a:xfrm>
          <a:off x="0" y="0"/>
          <a:ext cx="0" cy="0"/>
          <a:chOff x="0" y="0"/>
          <a:chExt cx="0" cy="0"/>
        </a:xfrm>
      </p:grpSpPr>
      <p:sp>
        <p:nvSpPr>
          <p:cNvPr id="93" name="Google Shape;93;p13"/>
          <p:cNvSpPr txBox="1"/>
          <p:nvPr>
            <p:ph idx="1" type="subTitle"/>
          </p:nvPr>
        </p:nvSpPr>
        <p:spPr>
          <a:xfrm flipH="1">
            <a:off x="742950" y="3101467"/>
            <a:ext cx="36291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5 – INFM 600, Fall ‘22</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Surbhi Garg, Dominique Gebru, Samantha Kamal, Will Nguyen, Shashank Ramprasad, Adhira Ranjithukumar</a:t>
            </a:r>
            <a:endParaRPr/>
          </a:p>
        </p:txBody>
      </p:sp>
      <p:sp>
        <p:nvSpPr>
          <p:cNvPr id="94" name="Google Shape;94;p13"/>
          <p:cNvSpPr txBox="1"/>
          <p:nvPr>
            <p:ph type="ctrTitle"/>
          </p:nvPr>
        </p:nvSpPr>
        <p:spPr>
          <a:xfrm flipH="1">
            <a:off x="743025" y="2221200"/>
            <a:ext cx="4405500" cy="67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RENTAL HOUSING</a:t>
            </a:r>
            <a:endParaRPr sz="3000">
              <a:solidFill>
                <a:srgbClr val="434343"/>
              </a:solidFill>
            </a:endParaRPr>
          </a:p>
          <a:p>
            <a:pPr indent="0" lvl="0" marL="0" rtl="0" algn="l">
              <a:spcBef>
                <a:spcPts val="0"/>
              </a:spcBef>
              <a:spcAft>
                <a:spcPts val="0"/>
              </a:spcAft>
              <a:buNone/>
            </a:pPr>
            <a:r>
              <a:rPr lang="en" sz="3000">
                <a:latin typeface="Montserrat Light"/>
                <a:ea typeface="Montserrat Light"/>
                <a:cs typeface="Montserrat Light"/>
                <a:sym typeface="Montserrat Light"/>
              </a:rPr>
              <a:t>REGISTRY</a:t>
            </a:r>
            <a:endParaRPr sz="3000">
              <a:solidFill>
                <a:srgbClr val="434343"/>
              </a:solidFill>
              <a:latin typeface="Montserrat Light"/>
              <a:ea typeface="Montserrat Light"/>
              <a:cs typeface="Montserrat Light"/>
              <a:sym typeface="Montserrat Light"/>
            </a:endParaRPr>
          </a:p>
        </p:txBody>
      </p:sp>
      <p:cxnSp>
        <p:nvCxnSpPr>
          <p:cNvPr id="95" name="Google Shape;95;p13"/>
          <p:cNvCxnSpPr/>
          <p:nvPr/>
        </p:nvCxnSpPr>
        <p:spPr>
          <a:xfrm>
            <a:off x="862400" y="2981288"/>
            <a:ext cx="1066800" cy="0"/>
          </a:xfrm>
          <a:prstGeom prst="straightConnector1">
            <a:avLst/>
          </a:prstGeom>
          <a:noFill/>
          <a:ln cap="flat" cmpd="sng" w="19050">
            <a:solidFill>
              <a:srgbClr val="434343"/>
            </a:solidFill>
            <a:prstDash val="solid"/>
            <a:round/>
            <a:headEnd len="med" w="med" type="none"/>
            <a:tailEnd len="med" w="med" type="none"/>
          </a:ln>
        </p:spPr>
      </p:cxnSp>
      <p:sp>
        <p:nvSpPr>
          <p:cNvPr id="96" name="Google Shape;96;p13"/>
          <p:cNvSpPr/>
          <p:nvPr/>
        </p:nvSpPr>
        <p:spPr>
          <a:xfrm>
            <a:off x="5459785" y="1154146"/>
            <a:ext cx="1067402" cy="636186"/>
          </a:xfrm>
          <a:custGeom>
            <a:rect b="b" l="l" r="r" t="t"/>
            <a:pathLst>
              <a:path extrusionOk="0" h="21379" w="35870">
                <a:moveTo>
                  <a:pt x="20195" y="1"/>
                </a:moveTo>
                <a:cubicBezTo>
                  <a:pt x="14830" y="1"/>
                  <a:pt x="10436" y="4268"/>
                  <a:pt x="10267" y="9634"/>
                </a:cubicBezTo>
                <a:lnTo>
                  <a:pt x="5831" y="9634"/>
                </a:lnTo>
                <a:cubicBezTo>
                  <a:pt x="2620" y="9676"/>
                  <a:pt x="1" y="12295"/>
                  <a:pt x="1" y="15506"/>
                </a:cubicBezTo>
                <a:cubicBezTo>
                  <a:pt x="1" y="18759"/>
                  <a:pt x="2620" y="21378"/>
                  <a:pt x="5831" y="21378"/>
                </a:cubicBezTo>
                <a:lnTo>
                  <a:pt x="30039" y="21378"/>
                </a:lnTo>
                <a:cubicBezTo>
                  <a:pt x="33250" y="21378"/>
                  <a:pt x="35869" y="18759"/>
                  <a:pt x="35869" y="15506"/>
                </a:cubicBezTo>
                <a:cubicBezTo>
                  <a:pt x="35869" y="12337"/>
                  <a:pt x="33334" y="9760"/>
                  <a:pt x="30166" y="9676"/>
                </a:cubicBezTo>
                <a:cubicBezTo>
                  <a:pt x="29997" y="4268"/>
                  <a:pt x="25603" y="1"/>
                  <a:pt x="201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p:nvPr/>
        </p:nvSpPr>
        <p:spPr>
          <a:xfrm>
            <a:off x="7549238" y="1582862"/>
            <a:ext cx="1933583" cy="1150365"/>
          </a:xfrm>
          <a:custGeom>
            <a:rect b="b" l="l" r="r" t="t"/>
            <a:pathLst>
              <a:path extrusionOk="0" h="38658" w="64978">
                <a:moveTo>
                  <a:pt x="36630" y="1"/>
                </a:moveTo>
                <a:cubicBezTo>
                  <a:pt x="26870" y="1"/>
                  <a:pt x="18928" y="7732"/>
                  <a:pt x="18590" y="17449"/>
                </a:cubicBezTo>
                <a:lnTo>
                  <a:pt x="10605" y="17449"/>
                </a:lnTo>
                <a:cubicBezTo>
                  <a:pt x="4775" y="17449"/>
                  <a:pt x="1" y="22181"/>
                  <a:pt x="1" y="28053"/>
                </a:cubicBezTo>
                <a:cubicBezTo>
                  <a:pt x="1" y="33883"/>
                  <a:pt x="4775" y="38615"/>
                  <a:pt x="10605" y="38657"/>
                </a:cubicBezTo>
                <a:lnTo>
                  <a:pt x="54374" y="38657"/>
                </a:lnTo>
                <a:cubicBezTo>
                  <a:pt x="60204" y="38615"/>
                  <a:pt x="64936" y="33883"/>
                  <a:pt x="64978" y="28053"/>
                </a:cubicBezTo>
                <a:cubicBezTo>
                  <a:pt x="64936" y="22307"/>
                  <a:pt x="60373" y="17618"/>
                  <a:pt x="54627" y="17449"/>
                </a:cubicBezTo>
                <a:cubicBezTo>
                  <a:pt x="54289" y="7732"/>
                  <a:pt x="46347" y="1"/>
                  <a:pt x="366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p:nvPr/>
        </p:nvSpPr>
        <p:spPr>
          <a:xfrm>
            <a:off x="4105800" y="1878775"/>
            <a:ext cx="5253835" cy="2215912"/>
          </a:xfrm>
          <a:custGeom>
            <a:rect b="b" l="l" r="r" t="t"/>
            <a:pathLst>
              <a:path extrusionOk="0" h="70244" w="176555">
                <a:moveTo>
                  <a:pt x="120155" y="0"/>
                </a:moveTo>
                <a:cubicBezTo>
                  <a:pt x="118869" y="0"/>
                  <a:pt x="117584" y="529"/>
                  <a:pt x="116647" y="1590"/>
                </a:cubicBezTo>
                <a:lnTo>
                  <a:pt x="100846" y="18616"/>
                </a:lnTo>
                <a:cubicBezTo>
                  <a:pt x="100662" y="18823"/>
                  <a:pt x="100404" y="18930"/>
                  <a:pt x="100145" y="18930"/>
                </a:cubicBezTo>
                <a:cubicBezTo>
                  <a:pt x="99927" y="18930"/>
                  <a:pt x="99710" y="18855"/>
                  <a:pt x="99537" y="18701"/>
                </a:cubicBezTo>
                <a:lnTo>
                  <a:pt x="87369" y="6702"/>
                </a:lnTo>
                <a:cubicBezTo>
                  <a:pt x="86486" y="5819"/>
                  <a:pt x="85322" y="5371"/>
                  <a:pt x="84158" y="5371"/>
                </a:cubicBezTo>
                <a:cubicBezTo>
                  <a:pt x="83206" y="5371"/>
                  <a:pt x="82253" y="5671"/>
                  <a:pt x="81455" y="6280"/>
                </a:cubicBezTo>
                <a:lnTo>
                  <a:pt x="71653" y="13546"/>
                </a:lnTo>
                <a:cubicBezTo>
                  <a:pt x="71526" y="13715"/>
                  <a:pt x="71315" y="13842"/>
                  <a:pt x="71104" y="13884"/>
                </a:cubicBezTo>
                <a:lnTo>
                  <a:pt x="59908" y="1801"/>
                </a:lnTo>
                <a:cubicBezTo>
                  <a:pt x="58971" y="740"/>
                  <a:pt x="57686" y="212"/>
                  <a:pt x="56400" y="212"/>
                </a:cubicBezTo>
                <a:cubicBezTo>
                  <a:pt x="55077" y="212"/>
                  <a:pt x="53753" y="772"/>
                  <a:pt x="52811" y="1886"/>
                </a:cubicBezTo>
                <a:lnTo>
                  <a:pt x="44826" y="10885"/>
                </a:lnTo>
                <a:cubicBezTo>
                  <a:pt x="44125" y="11663"/>
                  <a:pt x="42994" y="11904"/>
                  <a:pt x="41862" y="11904"/>
                </a:cubicBezTo>
                <a:cubicBezTo>
                  <a:pt x="41766" y="11904"/>
                  <a:pt x="41669" y="11902"/>
                  <a:pt x="41573" y="11899"/>
                </a:cubicBezTo>
                <a:cubicBezTo>
                  <a:pt x="41417" y="11888"/>
                  <a:pt x="41262" y="11883"/>
                  <a:pt x="41108" y="11883"/>
                </a:cubicBezTo>
                <a:cubicBezTo>
                  <a:pt x="38741" y="11883"/>
                  <a:pt x="36502" y="13084"/>
                  <a:pt x="35193" y="15067"/>
                </a:cubicBezTo>
                <a:cubicBezTo>
                  <a:pt x="26448" y="28164"/>
                  <a:pt x="1" y="69947"/>
                  <a:pt x="677" y="69947"/>
                </a:cubicBezTo>
                <a:lnTo>
                  <a:pt x="6127" y="69947"/>
                </a:lnTo>
                <a:cubicBezTo>
                  <a:pt x="6084" y="69990"/>
                  <a:pt x="6042" y="70032"/>
                  <a:pt x="6084" y="70032"/>
                </a:cubicBezTo>
                <a:lnTo>
                  <a:pt x="35235" y="69990"/>
                </a:lnTo>
                <a:lnTo>
                  <a:pt x="170471" y="70243"/>
                </a:lnTo>
                <a:cubicBezTo>
                  <a:pt x="170217" y="70032"/>
                  <a:pt x="169922" y="69863"/>
                  <a:pt x="169626" y="69736"/>
                </a:cubicBezTo>
                <a:lnTo>
                  <a:pt x="175836" y="69736"/>
                </a:lnTo>
                <a:cubicBezTo>
                  <a:pt x="176555" y="69736"/>
                  <a:pt x="150065" y="27953"/>
                  <a:pt x="141362" y="14856"/>
                </a:cubicBezTo>
                <a:cubicBezTo>
                  <a:pt x="139996" y="12847"/>
                  <a:pt x="137712" y="11678"/>
                  <a:pt x="135310" y="11678"/>
                </a:cubicBezTo>
                <a:cubicBezTo>
                  <a:pt x="135187" y="11678"/>
                  <a:pt x="135064" y="11681"/>
                  <a:pt x="134940" y="11688"/>
                </a:cubicBezTo>
                <a:cubicBezTo>
                  <a:pt x="134843" y="11691"/>
                  <a:pt x="134746" y="11693"/>
                  <a:pt x="134649" y="11693"/>
                </a:cubicBezTo>
                <a:cubicBezTo>
                  <a:pt x="133518" y="11693"/>
                  <a:pt x="132391" y="11455"/>
                  <a:pt x="131730" y="10716"/>
                </a:cubicBezTo>
                <a:lnTo>
                  <a:pt x="123745" y="1675"/>
                </a:lnTo>
                <a:cubicBezTo>
                  <a:pt x="122802" y="560"/>
                  <a:pt x="121478" y="0"/>
                  <a:pt x="12015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3"/>
          <p:cNvSpPr/>
          <p:nvPr/>
        </p:nvSpPr>
        <p:spPr>
          <a:xfrm>
            <a:off x="7323230" y="1878175"/>
            <a:ext cx="687696" cy="405505"/>
          </a:xfrm>
          <a:custGeom>
            <a:rect b="b" l="l" r="r" t="t"/>
            <a:pathLst>
              <a:path extrusionOk="0" h="13627" w="23110">
                <a:moveTo>
                  <a:pt x="12284" y="1"/>
                </a:moveTo>
                <a:cubicBezTo>
                  <a:pt x="10726" y="1"/>
                  <a:pt x="9155" y="919"/>
                  <a:pt x="7722" y="2582"/>
                </a:cubicBezTo>
                <a:lnTo>
                  <a:pt x="456" y="10187"/>
                </a:lnTo>
                <a:cubicBezTo>
                  <a:pt x="1" y="10717"/>
                  <a:pt x="396" y="11486"/>
                  <a:pt x="1031" y="11486"/>
                </a:cubicBezTo>
                <a:cubicBezTo>
                  <a:pt x="1104" y="11486"/>
                  <a:pt x="1180" y="11476"/>
                  <a:pt x="1258" y="11454"/>
                </a:cubicBezTo>
                <a:lnTo>
                  <a:pt x="6835" y="9891"/>
                </a:lnTo>
                <a:cubicBezTo>
                  <a:pt x="6912" y="9869"/>
                  <a:pt x="6988" y="9858"/>
                  <a:pt x="7063" y="9858"/>
                </a:cubicBezTo>
                <a:cubicBezTo>
                  <a:pt x="7278" y="9858"/>
                  <a:pt x="7481" y="9945"/>
                  <a:pt x="7638" y="10102"/>
                </a:cubicBezTo>
                <a:lnTo>
                  <a:pt x="10933" y="13397"/>
                </a:lnTo>
                <a:cubicBezTo>
                  <a:pt x="11087" y="13552"/>
                  <a:pt x="11294" y="13627"/>
                  <a:pt x="11502" y="13627"/>
                </a:cubicBezTo>
                <a:cubicBezTo>
                  <a:pt x="11749" y="13627"/>
                  <a:pt x="11997" y="13520"/>
                  <a:pt x="12158" y="13313"/>
                </a:cubicBezTo>
                <a:lnTo>
                  <a:pt x="14355" y="10187"/>
                </a:lnTo>
                <a:cubicBezTo>
                  <a:pt x="14533" y="9938"/>
                  <a:pt x="14771" y="9838"/>
                  <a:pt x="15018" y="9838"/>
                </a:cubicBezTo>
                <a:cubicBezTo>
                  <a:pt x="15064" y="9838"/>
                  <a:pt x="15111" y="9842"/>
                  <a:pt x="15158" y="9849"/>
                </a:cubicBezTo>
                <a:lnTo>
                  <a:pt x="21918" y="11158"/>
                </a:lnTo>
                <a:cubicBezTo>
                  <a:pt x="21965" y="11167"/>
                  <a:pt x="22011" y="11171"/>
                  <a:pt x="22056" y="11171"/>
                </a:cubicBezTo>
                <a:cubicBezTo>
                  <a:pt x="22698" y="11171"/>
                  <a:pt x="23110" y="10362"/>
                  <a:pt x="22636" y="9849"/>
                </a:cubicBezTo>
                <a:lnTo>
                  <a:pt x="16045" y="1990"/>
                </a:lnTo>
                <a:cubicBezTo>
                  <a:pt x="14858" y="631"/>
                  <a:pt x="13576" y="1"/>
                  <a:pt x="122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p:nvPr/>
        </p:nvSpPr>
        <p:spPr>
          <a:xfrm>
            <a:off x="5457613" y="1877074"/>
            <a:ext cx="701087" cy="421961"/>
          </a:xfrm>
          <a:custGeom>
            <a:rect b="b" l="l" r="r" t="t"/>
            <a:pathLst>
              <a:path extrusionOk="0" h="14180" w="23560">
                <a:moveTo>
                  <a:pt x="10667" y="1"/>
                </a:moveTo>
                <a:cubicBezTo>
                  <a:pt x="9609" y="1"/>
                  <a:pt x="8540" y="436"/>
                  <a:pt x="7509" y="1436"/>
                </a:cubicBezTo>
                <a:lnTo>
                  <a:pt x="496" y="9632"/>
                </a:lnTo>
                <a:cubicBezTo>
                  <a:pt x="1" y="10127"/>
                  <a:pt x="393" y="10986"/>
                  <a:pt x="1120" y="10986"/>
                </a:cubicBezTo>
                <a:cubicBezTo>
                  <a:pt x="1137" y="10986"/>
                  <a:pt x="1154" y="10985"/>
                  <a:pt x="1172" y="10984"/>
                </a:cubicBezTo>
                <a:lnTo>
                  <a:pt x="7974" y="10139"/>
                </a:lnTo>
                <a:cubicBezTo>
                  <a:pt x="8004" y="10135"/>
                  <a:pt x="8035" y="10133"/>
                  <a:pt x="8065" y="10133"/>
                </a:cubicBezTo>
                <a:cubicBezTo>
                  <a:pt x="8329" y="10133"/>
                  <a:pt x="8583" y="10292"/>
                  <a:pt x="8734" y="10519"/>
                </a:cubicBezTo>
                <a:lnTo>
                  <a:pt x="10762" y="13815"/>
                </a:lnTo>
                <a:cubicBezTo>
                  <a:pt x="10914" y="14043"/>
                  <a:pt x="11173" y="14180"/>
                  <a:pt x="11438" y="14180"/>
                </a:cubicBezTo>
                <a:cubicBezTo>
                  <a:pt x="11614" y="14180"/>
                  <a:pt x="11793" y="14119"/>
                  <a:pt x="11945" y="13984"/>
                </a:cubicBezTo>
                <a:lnTo>
                  <a:pt x="15494" y="10900"/>
                </a:lnTo>
                <a:cubicBezTo>
                  <a:pt x="15635" y="10787"/>
                  <a:pt x="15813" y="10731"/>
                  <a:pt x="16004" y="10731"/>
                </a:cubicBezTo>
                <a:cubicBezTo>
                  <a:pt x="16100" y="10731"/>
                  <a:pt x="16198" y="10745"/>
                  <a:pt x="16297" y="10773"/>
                </a:cubicBezTo>
                <a:lnTo>
                  <a:pt x="21789" y="12758"/>
                </a:lnTo>
                <a:cubicBezTo>
                  <a:pt x="21860" y="12788"/>
                  <a:pt x="21935" y="12801"/>
                  <a:pt x="22012" y="12801"/>
                </a:cubicBezTo>
                <a:cubicBezTo>
                  <a:pt x="22710" y="12801"/>
                  <a:pt x="23560" y="11682"/>
                  <a:pt x="23141" y="11111"/>
                </a:cubicBezTo>
                <a:lnTo>
                  <a:pt x="15959" y="3422"/>
                </a:lnTo>
                <a:cubicBezTo>
                  <a:pt x="14415" y="1390"/>
                  <a:pt x="12558" y="1"/>
                  <a:pt x="106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p:nvPr/>
        </p:nvSpPr>
        <p:spPr>
          <a:xfrm>
            <a:off x="3600418" y="3969026"/>
            <a:ext cx="6231905" cy="731707"/>
          </a:xfrm>
          <a:custGeom>
            <a:rect b="b" l="l" r="r" t="t"/>
            <a:pathLst>
              <a:path extrusionOk="0" h="24589" w="209423">
                <a:moveTo>
                  <a:pt x="24588" y="0"/>
                </a:moveTo>
                <a:cubicBezTo>
                  <a:pt x="11027" y="42"/>
                  <a:pt x="42" y="11027"/>
                  <a:pt x="0" y="24589"/>
                </a:cubicBezTo>
                <a:lnTo>
                  <a:pt x="209423" y="24589"/>
                </a:lnTo>
                <a:cubicBezTo>
                  <a:pt x="209381" y="11027"/>
                  <a:pt x="198396" y="42"/>
                  <a:pt x="1848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3"/>
          <p:cNvSpPr/>
          <p:nvPr/>
        </p:nvSpPr>
        <p:spPr>
          <a:xfrm>
            <a:off x="7762956" y="3001580"/>
            <a:ext cx="958013" cy="1241572"/>
          </a:xfrm>
          <a:custGeom>
            <a:rect b="b" l="l" r="r" t="t"/>
            <a:pathLst>
              <a:path extrusionOk="0" h="41723" w="32194">
                <a:moveTo>
                  <a:pt x="16306" y="0"/>
                </a:moveTo>
                <a:cubicBezTo>
                  <a:pt x="15667" y="0"/>
                  <a:pt x="15019" y="35"/>
                  <a:pt x="14365" y="107"/>
                </a:cubicBezTo>
                <a:cubicBezTo>
                  <a:pt x="7098" y="867"/>
                  <a:pt x="1268" y="6275"/>
                  <a:pt x="465" y="13035"/>
                </a:cubicBezTo>
                <a:cubicBezTo>
                  <a:pt x="1" y="16879"/>
                  <a:pt x="1099" y="20682"/>
                  <a:pt x="3550" y="23639"/>
                </a:cubicBezTo>
                <a:cubicBezTo>
                  <a:pt x="5366" y="25878"/>
                  <a:pt x="6296" y="28709"/>
                  <a:pt x="6127" y="31582"/>
                </a:cubicBezTo>
                <a:cubicBezTo>
                  <a:pt x="6084" y="31793"/>
                  <a:pt x="6084" y="32004"/>
                  <a:pt x="6127" y="32215"/>
                </a:cubicBezTo>
                <a:cubicBezTo>
                  <a:pt x="6127" y="37454"/>
                  <a:pt x="10647" y="41637"/>
                  <a:pt x="16266" y="41721"/>
                </a:cubicBezTo>
                <a:cubicBezTo>
                  <a:pt x="16322" y="41722"/>
                  <a:pt x="16377" y="41723"/>
                  <a:pt x="16432" y="41723"/>
                </a:cubicBezTo>
                <a:cubicBezTo>
                  <a:pt x="21936" y="41723"/>
                  <a:pt x="26534" y="37571"/>
                  <a:pt x="26659" y="32384"/>
                </a:cubicBezTo>
                <a:cubicBezTo>
                  <a:pt x="26659" y="31920"/>
                  <a:pt x="26659" y="31455"/>
                  <a:pt x="26575" y="30990"/>
                </a:cubicBezTo>
                <a:cubicBezTo>
                  <a:pt x="26279" y="28413"/>
                  <a:pt x="27082" y="25878"/>
                  <a:pt x="28772" y="23935"/>
                </a:cubicBezTo>
                <a:cubicBezTo>
                  <a:pt x="30968" y="21358"/>
                  <a:pt x="32194" y="18105"/>
                  <a:pt x="32194" y="14683"/>
                </a:cubicBezTo>
                <a:cubicBezTo>
                  <a:pt x="32154" y="6571"/>
                  <a:pt x="25068" y="0"/>
                  <a:pt x="163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p:nvPr/>
        </p:nvSpPr>
        <p:spPr>
          <a:xfrm>
            <a:off x="8058418" y="3481539"/>
            <a:ext cx="384705" cy="1168904"/>
          </a:xfrm>
          <a:custGeom>
            <a:rect b="b" l="l" r="r" t="t"/>
            <a:pathLst>
              <a:path extrusionOk="0" h="39281" w="12928">
                <a:moveTo>
                  <a:pt x="6295" y="1"/>
                </a:moveTo>
                <a:cubicBezTo>
                  <a:pt x="5894" y="1"/>
                  <a:pt x="5492" y="265"/>
                  <a:pt x="5450" y="793"/>
                </a:cubicBezTo>
                <a:lnTo>
                  <a:pt x="5492" y="8524"/>
                </a:lnTo>
                <a:lnTo>
                  <a:pt x="1690" y="3328"/>
                </a:lnTo>
                <a:cubicBezTo>
                  <a:pt x="1515" y="3102"/>
                  <a:pt x="1250" y="2981"/>
                  <a:pt x="994" y="2981"/>
                </a:cubicBezTo>
                <a:cubicBezTo>
                  <a:pt x="817" y="2981"/>
                  <a:pt x="645" y="3038"/>
                  <a:pt x="507" y="3159"/>
                </a:cubicBezTo>
                <a:cubicBezTo>
                  <a:pt x="84" y="3412"/>
                  <a:pt x="0" y="3961"/>
                  <a:pt x="296" y="4342"/>
                </a:cubicBezTo>
                <a:lnTo>
                  <a:pt x="5196" y="11017"/>
                </a:lnTo>
                <a:cubicBezTo>
                  <a:pt x="5281" y="11143"/>
                  <a:pt x="5365" y="11228"/>
                  <a:pt x="5492" y="11270"/>
                </a:cubicBezTo>
                <a:lnTo>
                  <a:pt x="5619" y="38436"/>
                </a:lnTo>
                <a:cubicBezTo>
                  <a:pt x="5619" y="38900"/>
                  <a:pt x="5999" y="39281"/>
                  <a:pt x="6464" y="39281"/>
                </a:cubicBezTo>
                <a:cubicBezTo>
                  <a:pt x="6971" y="39281"/>
                  <a:pt x="7351" y="38900"/>
                  <a:pt x="7309" y="38436"/>
                </a:cubicBezTo>
                <a:lnTo>
                  <a:pt x="7224" y="17861"/>
                </a:lnTo>
                <a:lnTo>
                  <a:pt x="12632" y="11355"/>
                </a:lnTo>
                <a:cubicBezTo>
                  <a:pt x="12928" y="10974"/>
                  <a:pt x="12886" y="10468"/>
                  <a:pt x="12548" y="10172"/>
                </a:cubicBezTo>
                <a:cubicBezTo>
                  <a:pt x="12381" y="10024"/>
                  <a:pt x="12182" y="9957"/>
                  <a:pt x="11986" y="9957"/>
                </a:cubicBezTo>
                <a:cubicBezTo>
                  <a:pt x="11735" y="9957"/>
                  <a:pt x="11489" y="10066"/>
                  <a:pt x="11322" y="10256"/>
                </a:cubicBezTo>
                <a:lnTo>
                  <a:pt x="7224" y="15199"/>
                </a:lnTo>
                <a:lnTo>
                  <a:pt x="7140" y="793"/>
                </a:lnTo>
                <a:cubicBezTo>
                  <a:pt x="7098" y="265"/>
                  <a:pt x="6696" y="1"/>
                  <a:pt x="629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p:nvPr/>
        </p:nvSpPr>
        <p:spPr>
          <a:xfrm>
            <a:off x="8340014" y="2352718"/>
            <a:ext cx="1157894" cy="1500730"/>
          </a:xfrm>
          <a:custGeom>
            <a:rect b="b" l="l" r="r" t="t"/>
            <a:pathLst>
              <a:path extrusionOk="0" h="50432" w="38911">
                <a:moveTo>
                  <a:pt x="19282" y="1"/>
                </a:moveTo>
                <a:cubicBezTo>
                  <a:pt x="8639" y="1"/>
                  <a:pt x="1" y="8002"/>
                  <a:pt x="1" y="17856"/>
                </a:cubicBezTo>
                <a:cubicBezTo>
                  <a:pt x="1" y="21954"/>
                  <a:pt x="1521" y="25926"/>
                  <a:pt x="4225" y="29010"/>
                </a:cubicBezTo>
                <a:cubicBezTo>
                  <a:pt x="6253" y="31333"/>
                  <a:pt x="7225" y="34417"/>
                  <a:pt x="6845" y="37502"/>
                </a:cubicBezTo>
                <a:cubicBezTo>
                  <a:pt x="6760" y="38093"/>
                  <a:pt x="6760" y="38642"/>
                  <a:pt x="6760" y="39234"/>
                </a:cubicBezTo>
                <a:cubicBezTo>
                  <a:pt x="6969" y="45451"/>
                  <a:pt x="12494" y="50432"/>
                  <a:pt x="19142" y="50432"/>
                </a:cubicBezTo>
                <a:cubicBezTo>
                  <a:pt x="19225" y="50432"/>
                  <a:pt x="19309" y="50431"/>
                  <a:pt x="19392" y="50429"/>
                </a:cubicBezTo>
                <a:cubicBezTo>
                  <a:pt x="26194" y="50303"/>
                  <a:pt x="31602" y="45191"/>
                  <a:pt x="31602" y="38896"/>
                </a:cubicBezTo>
                <a:lnTo>
                  <a:pt x="31602" y="38177"/>
                </a:lnTo>
                <a:cubicBezTo>
                  <a:pt x="31391" y="34671"/>
                  <a:pt x="32447" y="31249"/>
                  <a:pt x="34644" y="28545"/>
                </a:cubicBezTo>
                <a:cubicBezTo>
                  <a:pt x="37601" y="24954"/>
                  <a:pt x="38911" y="20307"/>
                  <a:pt x="38362" y="15702"/>
                </a:cubicBezTo>
                <a:cubicBezTo>
                  <a:pt x="37305" y="7548"/>
                  <a:pt x="30292" y="1042"/>
                  <a:pt x="21462" y="112"/>
                </a:cubicBezTo>
                <a:cubicBezTo>
                  <a:pt x="20728" y="37"/>
                  <a:pt x="20000" y="1"/>
                  <a:pt x="19282" y="1"/>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p:nvPr/>
        </p:nvSpPr>
        <p:spPr>
          <a:xfrm>
            <a:off x="8685290" y="2926800"/>
            <a:ext cx="455587" cy="1724893"/>
          </a:xfrm>
          <a:custGeom>
            <a:rect b="b" l="l" r="r" t="t"/>
            <a:pathLst>
              <a:path extrusionOk="0" h="57965" w="15310">
                <a:moveTo>
                  <a:pt x="7705" y="1"/>
                </a:moveTo>
                <a:cubicBezTo>
                  <a:pt x="7325" y="1"/>
                  <a:pt x="6987" y="339"/>
                  <a:pt x="6987" y="719"/>
                </a:cubicBezTo>
                <a:lnTo>
                  <a:pt x="6987" y="11070"/>
                </a:lnTo>
                <a:lnTo>
                  <a:pt x="1832" y="3972"/>
                </a:lnTo>
                <a:cubicBezTo>
                  <a:pt x="1676" y="3743"/>
                  <a:pt x="1464" y="3648"/>
                  <a:pt x="1256" y="3648"/>
                </a:cubicBezTo>
                <a:cubicBezTo>
                  <a:pt x="735" y="3648"/>
                  <a:pt x="239" y="4243"/>
                  <a:pt x="692" y="4817"/>
                </a:cubicBezTo>
                <a:lnTo>
                  <a:pt x="6564" y="12886"/>
                </a:lnTo>
                <a:cubicBezTo>
                  <a:pt x="6649" y="13055"/>
                  <a:pt x="6818" y="13140"/>
                  <a:pt x="6944" y="13182"/>
                </a:cubicBezTo>
                <a:lnTo>
                  <a:pt x="6944" y="19012"/>
                </a:lnTo>
                <a:lnTo>
                  <a:pt x="1410" y="12422"/>
                </a:lnTo>
                <a:cubicBezTo>
                  <a:pt x="1257" y="12289"/>
                  <a:pt x="1090" y="12233"/>
                  <a:pt x="931" y="12233"/>
                </a:cubicBezTo>
                <a:cubicBezTo>
                  <a:pt x="428" y="12233"/>
                  <a:pt x="1" y="12795"/>
                  <a:pt x="354" y="13309"/>
                </a:cubicBezTo>
                <a:lnTo>
                  <a:pt x="6987" y="21251"/>
                </a:lnTo>
                <a:lnTo>
                  <a:pt x="6987" y="57247"/>
                </a:lnTo>
                <a:cubicBezTo>
                  <a:pt x="6987" y="57627"/>
                  <a:pt x="7282" y="57923"/>
                  <a:pt x="7663" y="57965"/>
                </a:cubicBezTo>
                <a:cubicBezTo>
                  <a:pt x="8085" y="57923"/>
                  <a:pt x="8381" y="57627"/>
                  <a:pt x="8381" y="57247"/>
                </a:cubicBezTo>
                <a:lnTo>
                  <a:pt x="8381" y="21251"/>
                </a:lnTo>
                <a:lnTo>
                  <a:pt x="15014" y="13309"/>
                </a:lnTo>
                <a:cubicBezTo>
                  <a:pt x="15309" y="13013"/>
                  <a:pt x="15267" y="12591"/>
                  <a:pt x="14971" y="12337"/>
                </a:cubicBezTo>
                <a:cubicBezTo>
                  <a:pt x="14834" y="12219"/>
                  <a:pt x="14661" y="12156"/>
                  <a:pt x="14489" y="12156"/>
                </a:cubicBezTo>
                <a:cubicBezTo>
                  <a:pt x="14290" y="12156"/>
                  <a:pt x="14093" y="12240"/>
                  <a:pt x="13957" y="12422"/>
                </a:cubicBezTo>
                <a:lnTo>
                  <a:pt x="8381" y="19012"/>
                </a:lnTo>
                <a:lnTo>
                  <a:pt x="8381" y="13182"/>
                </a:lnTo>
                <a:cubicBezTo>
                  <a:pt x="8550" y="13140"/>
                  <a:pt x="8719" y="13055"/>
                  <a:pt x="8803" y="12886"/>
                </a:cubicBezTo>
                <a:lnTo>
                  <a:pt x="14676" y="4817"/>
                </a:lnTo>
                <a:cubicBezTo>
                  <a:pt x="15129" y="4243"/>
                  <a:pt x="14632" y="3648"/>
                  <a:pt x="14111" y="3648"/>
                </a:cubicBezTo>
                <a:cubicBezTo>
                  <a:pt x="13903" y="3648"/>
                  <a:pt x="13692" y="3743"/>
                  <a:pt x="13535" y="3972"/>
                </a:cubicBezTo>
                <a:lnTo>
                  <a:pt x="8381" y="11070"/>
                </a:lnTo>
                <a:lnTo>
                  <a:pt x="8381" y="719"/>
                </a:lnTo>
                <a:cubicBezTo>
                  <a:pt x="8381" y="339"/>
                  <a:pt x="8085" y="1"/>
                  <a:pt x="770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3"/>
          <p:cNvSpPr/>
          <p:nvPr/>
        </p:nvSpPr>
        <p:spPr>
          <a:xfrm>
            <a:off x="9008843" y="3349386"/>
            <a:ext cx="755602" cy="979230"/>
          </a:xfrm>
          <a:custGeom>
            <a:rect b="b" l="l" r="r" t="t"/>
            <a:pathLst>
              <a:path extrusionOk="0" h="32907" w="25392">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3"/>
          <p:cNvSpPr/>
          <p:nvPr/>
        </p:nvSpPr>
        <p:spPr>
          <a:xfrm>
            <a:off x="9243927" y="3724807"/>
            <a:ext cx="308466" cy="924387"/>
          </a:xfrm>
          <a:custGeom>
            <a:rect b="b" l="l" r="r" t="t"/>
            <a:pathLst>
              <a:path extrusionOk="0" h="31064" w="10366">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3"/>
          <p:cNvSpPr/>
          <p:nvPr/>
        </p:nvSpPr>
        <p:spPr>
          <a:xfrm>
            <a:off x="4232764" y="3146589"/>
            <a:ext cx="859962" cy="1112901"/>
          </a:xfrm>
          <a:custGeom>
            <a:rect b="b" l="l" r="r" t="t"/>
            <a:pathLst>
              <a:path extrusionOk="0" h="37399" w="28899">
                <a:moveTo>
                  <a:pt x="14304" y="0"/>
                </a:moveTo>
                <a:cubicBezTo>
                  <a:pt x="6444" y="0"/>
                  <a:pt x="40" y="5896"/>
                  <a:pt x="1" y="13189"/>
                </a:cubicBezTo>
                <a:cubicBezTo>
                  <a:pt x="1" y="16231"/>
                  <a:pt x="1099" y="19189"/>
                  <a:pt x="3085" y="21470"/>
                </a:cubicBezTo>
                <a:cubicBezTo>
                  <a:pt x="4606" y="23202"/>
                  <a:pt x="5324" y="25484"/>
                  <a:pt x="5028" y="27765"/>
                </a:cubicBezTo>
                <a:cubicBezTo>
                  <a:pt x="4986" y="28187"/>
                  <a:pt x="4944" y="28610"/>
                  <a:pt x="4986" y="29032"/>
                </a:cubicBezTo>
                <a:cubicBezTo>
                  <a:pt x="5070" y="33670"/>
                  <a:pt x="9202" y="37399"/>
                  <a:pt x="14157" y="37399"/>
                </a:cubicBezTo>
                <a:cubicBezTo>
                  <a:pt x="14212" y="37399"/>
                  <a:pt x="14267" y="37398"/>
                  <a:pt x="14323" y="37398"/>
                </a:cubicBezTo>
                <a:cubicBezTo>
                  <a:pt x="19350" y="37313"/>
                  <a:pt x="23406" y="33553"/>
                  <a:pt x="23406" y="28863"/>
                </a:cubicBezTo>
                <a:lnTo>
                  <a:pt x="23406" y="28356"/>
                </a:lnTo>
                <a:cubicBezTo>
                  <a:pt x="23237" y="25779"/>
                  <a:pt x="24082" y="23202"/>
                  <a:pt x="25687" y="21217"/>
                </a:cubicBezTo>
                <a:cubicBezTo>
                  <a:pt x="27884" y="18555"/>
                  <a:pt x="28898" y="15133"/>
                  <a:pt x="28476" y="11711"/>
                </a:cubicBezTo>
                <a:cubicBezTo>
                  <a:pt x="27758" y="5627"/>
                  <a:pt x="22519" y="769"/>
                  <a:pt x="16013" y="93"/>
                </a:cubicBezTo>
                <a:cubicBezTo>
                  <a:pt x="15437" y="30"/>
                  <a:pt x="14867" y="0"/>
                  <a:pt x="143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3"/>
          <p:cNvSpPr/>
          <p:nvPr/>
        </p:nvSpPr>
        <p:spPr>
          <a:xfrm>
            <a:off x="4473443" y="3572359"/>
            <a:ext cx="352745" cy="1054517"/>
          </a:xfrm>
          <a:custGeom>
            <a:rect b="b" l="l" r="r" t="t"/>
            <a:pathLst>
              <a:path extrusionOk="0" h="35437" w="11854">
                <a:moveTo>
                  <a:pt x="6251" y="1"/>
                </a:moveTo>
                <a:cubicBezTo>
                  <a:pt x="5844" y="1"/>
                  <a:pt x="5432" y="276"/>
                  <a:pt x="5474" y="825"/>
                </a:cubicBezTo>
                <a:lnTo>
                  <a:pt x="5432" y="13753"/>
                </a:lnTo>
                <a:lnTo>
                  <a:pt x="1714" y="9317"/>
                </a:lnTo>
                <a:cubicBezTo>
                  <a:pt x="1549" y="9096"/>
                  <a:pt x="1341" y="9005"/>
                  <a:pt x="1136" y="9005"/>
                </a:cubicBezTo>
                <a:cubicBezTo>
                  <a:pt x="555" y="9005"/>
                  <a:pt x="0" y="9737"/>
                  <a:pt x="531" y="10331"/>
                </a:cubicBezTo>
                <a:lnTo>
                  <a:pt x="5390" y="16119"/>
                </a:lnTo>
                <a:lnTo>
                  <a:pt x="5305" y="34581"/>
                </a:lnTo>
                <a:cubicBezTo>
                  <a:pt x="5263" y="35151"/>
                  <a:pt x="5664" y="35436"/>
                  <a:pt x="6066" y="35436"/>
                </a:cubicBezTo>
                <a:cubicBezTo>
                  <a:pt x="6467" y="35436"/>
                  <a:pt x="6868" y="35151"/>
                  <a:pt x="6826" y="34581"/>
                </a:cubicBezTo>
                <a:lnTo>
                  <a:pt x="6953" y="10246"/>
                </a:lnTo>
                <a:cubicBezTo>
                  <a:pt x="7037" y="10162"/>
                  <a:pt x="7164" y="10119"/>
                  <a:pt x="7206" y="9993"/>
                </a:cubicBezTo>
                <a:lnTo>
                  <a:pt x="11600" y="4036"/>
                </a:lnTo>
                <a:cubicBezTo>
                  <a:pt x="11854" y="3698"/>
                  <a:pt x="11811" y="3191"/>
                  <a:pt x="11473" y="2979"/>
                </a:cubicBezTo>
                <a:cubicBezTo>
                  <a:pt x="11336" y="2877"/>
                  <a:pt x="11178" y="2829"/>
                  <a:pt x="11022" y="2829"/>
                </a:cubicBezTo>
                <a:cubicBezTo>
                  <a:pt x="10793" y="2829"/>
                  <a:pt x="10568" y="2931"/>
                  <a:pt x="10417" y="3106"/>
                </a:cubicBezTo>
                <a:lnTo>
                  <a:pt x="6995" y="7796"/>
                </a:lnTo>
                <a:lnTo>
                  <a:pt x="6995" y="825"/>
                </a:lnTo>
                <a:cubicBezTo>
                  <a:pt x="7059" y="276"/>
                  <a:pt x="6657" y="1"/>
                  <a:pt x="6251"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3"/>
          <p:cNvSpPr/>
          <p:nvPr/>
        </p:nvSpPr>
        <p:spPr>
          <a:xfrm>
            <a:off x="4838746" y="2563044"/>
            <a:ext cx="1038447" cy="1346943"/>
          </a:xfrm>
          <a:custGeom>
            <a:rect b="b" l="l" r="r" t="t"/>
            <a:pathLst>
              <a:path extrusionOk="0" h="45264" w="34897">
                <a:moveTo>
                  <a:pt x="17276" y="0"/>
                </a:moveTo>
                <a:cubicBezTo>
                  <a:pt x="7751" y="0"/>
                  <a:pt x="0" y="7161"/>
                  <a:pt x="0" y="16027"/>
                </a:cubicBezTo>
                <a:cubicBezTo>
                  <a:pt x="0" y="19703"/>
                  <a:pt x="1310" y="23294"/>
                  <a:pt x="3760" y="26082"/>
                </a:cubicBezTo>
                <a:cubicBezTo>
                  <a:pt x="5619" y="28152"/>
                  <a:pt x="6464" y="30898"/>
                  <a:pt x="6168" y="33687"/>
                </a:cubicBezTo>
                <a:cubicBezTo>
                  <a:pt x="6084" y="34194"/>
                  <a:pt x="6084" y="34701"/>
                  <a:pt x="6084" y="35208"/>
                </a:cubicBezTo>
                <a:cubicBezTo>
                  <a:pt x="6251" y="40775"/>
                  <a:pt x="11271" y="45264"/>
                  <a:pt x="17281" y="45264"/>
                </a:cubicBezTo>
                <a:cubicBezTo>
                  <a:pt x="17337" y="45264"/>
                  <a:pt x="17393" y="45263"/>
                  <a:pt x="17449" y="45263"/>
                </a:cubicBezTo>
                <a:cubicBezTo>
                  <a:pt x="23490" y="45136"/>
                  <a:pt x="28391" y="40573"/>
                  <a:pt x="28391" y="34912"/>
                </a:cubicBezTo>
                <a:lnTo>
                  <a:pt x="28391" y="34236"/>
                </a:lnTo>
                <a:cubicBezTo>
                  <a:pt x="28180" y="31109"/>
                  <a:pt x="29151" y="28025"/>
                  <a:pt x="31095" y="25617"/>
                </a:cubicBezTo>
                <a:cubicBezTo>
                  <a:pt x="33714" y="22364"/>
                  <a:pt x="34897" y="18224"/>
                  <a:pt x="34390" y="14084"/>
                </a:cubicBezTo>
                <a:cubicBezTo>
                  <a:pt x="33460" y="6775"/>
                  <a:pt x="27166" y="944"/>
                  <a:pt x="19223" y="99"/>
                </a:cubicBezTo>
                <a:cubicBezTo>
                  <a:pt x="18567" y="33"/>
                  <a:pt x="17917" y="0"/>
                  <a:pt x="172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3"/>
          <p:cNvSpPr/>
          <p:nvPr/>
        </p:nvSpPr>
        <p:spPr>
          <a:xfrm>
            <a:off x="5148522" y="3078920"/>
            <a:ext cx="409344" cy="1546378"/>
          </a:xfrm>
          <a:custGeom>
            <a:rect b="b" l="l" r="r" t="t"/>
            <a:pathLst>
              <a:path extrusionOk="0" h="51966" w="13756">
                <a:moveTo>
                  <a:pt x="6954" y="1"/>
                </a:moveTo>
                <a:cubicBezTo>
                  <a:pt x="6574" y="1"/>
                  <a:pt x="6320" y="296"/>
                  <a:pt x="6320" y="634"/>
                </a:cubicBezTo>
                <a:lnTo>
                  <a:pt x="6320" y="9887"/>
                </a:lnTo>
                <a:lnTo>
                  <a:pt x="1673" y="3549"/>
                </a:lnTo>
                <a:cubicBezTo>
                  <a:pt x="1543" y="3336"/>
                  <a:pt x="1360" y="3249"/>
                  <a:pt x="1176" y="3249"/>
                </a:cubicBezTo>
                <a:cubicBezTo>
                  <a:pt x="705" y="3249"/>
                  <a:pt x="233" y="3823"/>
                  <a:pt x="659" y="4310"/>
                </a:cubicBezTo>
                <a:lnTo>
                  <a:pt x="5940" y="11577"/>
                </a:lnTo>
                <a:cubicBezTo>
                  <a:pt x="6025" y="11703"/>
                  <a:pt x="6151" y="11788"/>
                  <a:pt x="6320" y="11830"/>
                </a:cubicBezTo>
                <a:lnTo>
                  <a:pt x="6320" y="17069"/>
                </a:lnTo>
                <a:lnTo>
                  <a:pt x="1293" y="11112"/>
                </a:lnTo>
                <a:cubicBezTo>
                  <a:pt x="1160" y="10979"/>
                  <a:pt x="1010" y="10923"/>
                  <a:pt x="865" y="10923"/>
                </a:cubicBezTo>
                <a:cubicBezTo>
                  <a:pt x="409" y="10923"/>
                  <a:pt x="1" y="11476"/>
                  <a:pt x="321" y="11957"/>
                </a:cubicBezTo>
                <a:lnTo>
                  <a:pt x="6320" y="19012"/>
                </a:lnTo>
                <a:lnTo>
                  <a:pt x="6320" y="51332"/>
                </a:lnTo>
                <a:cubicBezTo>
                  <a:pt x="6278" y="51670"/>
                  <a:pt x="6574" y="51966"/>
                  <a:pt x="6954" y="51966"/>
                </a:cubicBezTo>
                <a:cubicBezTo>
                  <a:pt x="7292" y="51966"/>
                  <a:pt x="7546" y="51670"/>
                  <a:pt x="7546" y="51332"/>
                </a:cubicBezTo>
                <a:lnTo>
                  <a:pt x="7546" y="19012"/>
                </a:lnTo>
                <a:lnTo>
                  <a:pt x="13545" y="11915"/>
                </a:lnTo>
                <a:cubicBezTo>
                  <a:pt x="13756" y="11661"/>
                  <a:pt x="13714" y="11281"/>
                  <a:pt x="13460" y="11027"/>
                </a:cubicBezTo>
                <a:cubicBezTo>
                  <a:pt x="13351" y="10936"/>
                  <a:pt x="13210" y="10892"/>
                  <a:pt x="13068" y="10892"/>
                </a:cubicBezTo>
                <a:cubicBezTo>
                  <a:pt x="12881" y="10892"/>
                  <a:pt x="12693" y="10968"/>
                  <a:pt x="12573" y="11112"/>
                </a:cubicBezTo>
                <a:lnTo>
                  <a:pt x="7588" y="17069"/>
                </a:lnTo>
                <a:lnTo>
                  <a:pt x="7588" y="11788"/>
                </a:lnTo>
                <a:cubicBezTo>
                  <a:pt x="7715" y="11788"/>
                  <a:pt x="7841" y="11703"/>
                  <a:pt x="7926" y="11577"/>
                </a:cubicBezTo>
                <a:lnTo>
                  <a:pt x="13207" y="4310"/>
                </a:lnTo>
                <a:cubicBezTo>
                  <a:pt x="13515" y="3816"/>
                  <a:pt x="13103" y="3323"/>
                  <a:pt x="12660" y="3323"/>
                </a:cubicBezTo>
                <a:cubicBezTo>
                  <a:pt x="12497" y="3323"/>
                  <a:pt x="12330" y="3390"/>
                  <a:pt x="12193" y="3549"/>
                </a:cubicBezTo>
                <a:lnTo>
                  <a:pt x="7588" y="9887"/>
                </a:lnTo>
                <a:lnTo>
                  <a:pt x="7588" y="634"/>
                </a:lnTo>
                <a:cubicBezTo>
                  <a:pt x="7588" y="296"/>
                  <a:pt x="7292" y="1"/>
                  <a:pt x="695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3"/>
          <p:cNvSpPr/>
          <p:nvPr/>
        </p:nvSpPr>
        <p:spPr>
          <a:xfrm>
            <a:off x="5360484" y="2865202"/>
            <a:ext cx="1982593" cy="667610"/>
          </a:xfrm>
          <a:custGeom>
            <a:rect b="b" l="l" r="r" t="t"/>
            <a:pathLst>
              <a:path extrusionOk="0" h="22435" w="66625">
                <a:moveTo>
                  <a:pt x="21462" y="0"/>
                </a:moveTo>
                <a:lnTo>
                  <a:pt x="0" y="22434"/>
                </a:lnTo>
                <a:lnTo>
                  <a:pt x="44825" y="22434"/>
                </a:lnTo>
                <a:lnTo>
                  <a:pt x="666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3"/>
          <p:cNvSpPr/>
          <p:nvPr/>
        </p:nvSpPr>
        <p:spPr>
          <a:xfrm>
            <a:off x="6694364" y="2862672"/>
            <a:ext cx="1361554" cy="784527"/>
          </a:xfrm>
          <a:custGeom>
            <a:rect b="b" l="l" r="r" t="t"/>
            <a:pathLst>
              <a:path extrusionOk="0" h="26364" w="45755">
                <a:moveTo>
                  <a:pt x="21927" y="1"/>
                </a:moveTo>
                <a:lnTo>
                  <a:pt x="21800" y="85"/>
                </a:lnTo>
                <a:lnTo>
                  <a:pt x="0" y="22519"/>
                </a:lnTo>
                <a:lnTo>
                  <a:pt x="3845" y="26364"/>
                </a:lnTo>
                <a:lnTo>
                  <a:pt x="23617" y="7437"/>
                </a:lnTo>
                <a:lnTo>
                  <a:pt x="42501" y="26364"/>
                </a:lnTo>
                <a:lnTo>
                  <a:pt x="45755" y="23111"/>
                </a:lnTo>
                <a:lnTo>
                  <a:pt x="219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a:off x="5345397" y="3532782"/>
            <a:ext cx="1463385" cy="114418"/>
          </a:xfrm>
          <a:custGeom>
            <a:rect b="b" l="l" r="r" t="t"/>
            <a:pathLst>
              <a:path extrusionOk="0" h="3845" w="49177">
                <a:moveTo>
                  <a:pt x="0" y="0"/>
                </a:moveTo>
                <a:lnTo>
                  <a:pt x="3338" y="3845"/>
                </a:lnTo>
                <a:lnTo>
                  <a:pt x="49177" y="3845"/>
                </a:lnTo>
                <a:lnTo>
                  <a:pt x="4533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3"/>
          <p:cNvSpPr/>
          <p:nvPr/>
        </p:nvSpPr>
        <p:spPr>
          <a:xfrm>
            <a:off x="6801224" y="3078920"/>
            <a:ext cx="1142807" cy="1469693"/>
          </a:xfrm>
          <a:custGeom>
            <a:rect b="b" l="l" r="r" t="t"/>
            <a:pathLst>
              <a:path extrusionOk="0" h="49389" w="38404">
                <a:moveTo>
                  <a:pt x="19857" y="1"/>
                </a:moveTo>
                <a:lnTo>
                  <a:pt x="254" y="18590"/>
                </a:lnTo>
                <a:lnTo>
                  <a:pt x="0" y="19054"/>
                </a:lnTo>
                <a:lnTo>
                  <a:pt x="0" y="49389"/>
                </a:lnTo>
                <a:lnTo>
                  <a:pt x="38403" y="49135"/>
                </a:lnTo>
                <a:lnTo>
                  <a:pt x="38403" y="18843"/>
                </a:lnTo>
                <a:lnTo>
                  <a:pt x="38403" y="18590"/>
                </a:lnTo>
                <a:lnTo>
                  <a:pt x="1985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3"/>
          <p:cNvSpPr/>
          <p:nvPr/>
        </p:nvSpPr>
        <p:spPr>
          <a:xfrm>
            <a:off x="7145696" y="3824435"/>
            <a:ext cx="261509" cy="163458"/>
          </a:xfrm>
          <a:custGeom>
            <a:rect b="b" l="l" r="r" t="t"/>
            <a:pathLst>
              <a:path extrusionOk="0" h="5493" w="8788">
                <a:moveTo>
                  <a:pt x="803" y="1"/>
                </a:moveTo>
                <a:cubicBezTo>
                  <a:pt x="338" y="1"/>
                  <a:pt x="0" y="339"/>
                  <a:pt x="0" y="803"/>
                </a:cubicBezTo>
                <a:lnTo>
                  <a:pt x="0" y="5493"/>
                </a:lnTo>
                <a:lnTo>
                  <a:pt x="8788" y="5493"/>
                </a:lnTo>
                <a:lnTo>
                  <a:pt x="8788" y="1"/>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3"/>
          <p:cNvSpPr/>
          <p:nvPr/>
        </p:nvSpPr>
        <p:spPr>
          <a:xfrm>
            <a:off x="7145696" y="4053240"/>
            <a:ext cx="261509" cy="174796"/>
          </a:xfrm>
          <a:custGeom>
            <a:rect b="b" l="l" r="r" t="t"/>
            <a:pathLst>
              <a:path extrusionOk="0" h="5874" w="8788">
                <a:moveTo>
                  <a:pt x="0" y="1"/>
                </a:moveTo>
                <a:lnTo>
                  <a:pt x="0" y="5028"/>
                </a:lnTo>
                <a:cubicBezTo>
                  <a:pt x="0" y="5493"/>
                  <a:pt x="338" y="5831"/>
                  <a:pt x="803" y="5873"/>
                </a:cubicBezTo>
                <a:lnTo>
                  <a:pt x="8788" y="5873"/>
                </a:lnTo>
                <a:lnTo>
                  <a:pt x="8788" y="1"/>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3"/>
          <p:cNvSpPr/>
          <p:nvPr/>
        </p:nvSpPr>
        <p:spPr>
          <a:xfrm>
            <a:off x="7472553" y="3824435"/>
            <a:ext cx="241423" cy="163458"/>
          </a:xfrm>
          <a:custGeom>
            <a:rect b="b" l="l" r="r" t="t"/>
            <a:pathLst>
              <a:path extrusionOk="0" h="5493" w="8113">
                <a:moveTo>
                  <a:pt x="0" y="1"/>
                </a:moveTo>
                <a:lnTo>
                  <a:pt x="0" y="5493"/>
                </a:lnTo>
                <a:lnTo>
                  <a:pt x="8112" y="5493"/>
                </a:lnTo>
                <a:lnTo>
                  <a:pt x="8112" y="803"/>
                </a:lnTo>
                <a:cubicBezTo>
                  <a:pt x="8112" y="339"/>
                  <a:pt x="7732" y="1"/>
                  <a:pt x="7267"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3"/>
          <p:cNvSpPr/>
          <p:nvPr/>
        </p:nvSpPr>
        <p:spPr>
          <a:xfrm>
            <a:off x="7472553" y="4053240"/>
            <a:ext cx="241423" cy="173546"/>
          </a:xfrm>
          <a:custGeom>
            <a:rect b="b" l="l" r="r" t="t"/>
            <a:pathLst>
              <a:path extrusionOk="0" h="5832" w="8113">
                <a:moveTo>
                  <a:pt x="0" y="1"/>
                </a:moveTo>
                <a:lnTo>
                  <a:pt x="0" y="5831"/>
                </a:lnTo>
                <a:lnTo>
                  <a:pt x="7267" y="5831"/>
                </a:lnTo>
                <a:cubicBezTo>
                  <a:pt x="7732" y="5831"/>
                  <a:pt x="8112" y="5493"/>
                  <a:pt x="8112" y="5028"/>
                </a:cubicBezTo>
                <a:lnTo>
                  <a:pt x="8112" y="1"/>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3"/>
          <p:cNvSpPr/>
          <p:nvPr/>
        </p:nvSpPr>
        <p:spPr>
          <a:xfrm>
            <a:off x="5452257" y="3639641"/>
            <a:ext cx="1348997" cy="908973"/>
          </a:xfrm>
          <a:custGeom>
            <a:rect b="b" l="l" r="r" t="t"/>
            <a:pathLst>
              <a:path extrusionOk="0" h="30546" w="45333">
                <a:moveTo>
                  <a:pt x="0" y="0"/>
                </a:moveTo>
                <a:lnTo>
                  <a:pt x="0" y="30546"/>
                </a:lnTo>
                <a:lnTo>
                  <a:pt x="45332" y="30546"/>
                </a:lnTo>
                <a:lnTo>
                  <a:pt x="4533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3"/>
          <p:cNvSpPr/>
          <p:nvPr/>
        </p:nvSpPr>
        <p:spPr>
          <a:xfrm>
            <a:off x="5978994" y="3972776"/>
            <a:ext cx="270347" cy="568309"/>
          </a:xfrm>
          <a:custGeom>
            <a:rect b="b" l="l" r="r" t="t"/>
            <a:pathLst>
              <a:path extrusionOk="0" h="19098" w="9085">
                <a:moveTo>
                  <a:pt x="1015" y="1"/>
                </a:moveTo>
                <a:cubicBezTo>
                  <a:pt x="466" y="1"/>
                  <a:pt x="1" y="466"/>
                  <a:pt x="1" y="1015"/>
                </a:cubicBezTo>
                <a:lnTo>
                  <a:pt x="1" y="19097"/>
                </a:lnTo>
                <a:lnTo>
                  <a:pt x="9084" y="19097"/>
                </a:lnTo>
                <a:lnTo>
                  <a:pt x="9084" y="1015"/>
                </a:lnTo>
                <a:cubicBezTo>
                  <a:pt x="9084" y="466"/>
                  <a:pt x="8620" y="1"/>
                  <a:pt x="8070"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3"/>
          <p:cNvSpPr/>
          <p:nvPr/>
        </p:nvSpPr>
        <p:spPr>
          <a:xfrm>
            <a:off x="6519599" y="3976555"/>
            <a:ext cx="114447" cy="94331"/>
          </a:xfrm>
          <a:custGeom>
            <a:rect b="b" l="l" r="r" t="t"/>
            <a:pathLst>
              <a:path extrusionOk="0" h="3170" w="3846">
                <a:moveTo>
                  <a:pt x="1" y="1"/>
                </a:moveTo>
                <a:lnTo>
                  <a:pt x="1" y="3169"/>
                </a:lnTo>
                <a:lnTo>
                  <a:pt x="3845" y="3127"/>
                </a:lnTo>
                <a:lnTo>
                  <a:pt x="3845" y="381"/>
                </a:lnTo>
                <a:cubicBezTo>
                  <a:pt x="3845" y="170"/>
                  <a:pt x="3718" y="1"/>
                  <a:pt x="3507"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3"/>
          <p:cNvSpPr/>
          <p:nvPr/>
        </p:nvSpPr>
        <p:spPr>
          <a:xfrm>
            <a:off x="6378786" y="3976555"/>
            <a:ext cx="115697" cy="93081"/>
          </a:xfrm>
          <a:custGeom>
            <a:rect b="b" l="l" r="r" t="t"/>
            <a:pathLst>
              <a:path extrusionOk="0" h="3128" w="3888">
                <a:moveTo>
                  <a:pt x="381" y="1"/>
                </a:moveTo>
                <a:cubicBezTo>
                  <a:pt x="170" y="1"/>
                  <a:pt x="1" y="170"/>
                  <a:pt x="1" y="339"/>
                </a:cubicBezTo>
                <a:lnTo>
                  <a:pt x="1" y="3127"/>
                </a:lnTo>
                <a:lnTo>
                  <a:pt x="3888" y="3127"/>
                </a:lnTo>
                <a:lnTo>
                  <a:pt x="3888" y="1"/>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3"/>
          <p:cNvSpPr/>
          <p:nvPr/>
        </p:nvSpPr>
        <p:spPr>
          <a:xfrm>
            <a:off x="6378786" y="4094752"/>
            <a:ext cx="115697" cy="94302"/>
          </a:xfrm>
          <a:custGeom>
            <a:rect b="b" l="l" r="r" t="t"/>
            <a:pathLst>
              <a:path extrusionOk="0" h="3169" w="3888">
                <a:moveTo>
                  <a:pt x="3888" y="0"/>
                </a:moveTo>
                <a:lnTo>
                  <a:pt x="1" y="42"/>
                </a:lnTo>
                <a:lnTo>
                  <a:pt x="1" y="2831"/>
                </a:lnTo>
                <a:cubicBezTo>
                  <a:pt x="1" y="3000"/>
                  <a:pt x="170" y="3169"/>
                  <a:pt x="381" y="3169"/>
                </a:cubicBezTo>
                <a:lnTo>
                  <a:pt x="3888" y="3169"/>
                </a:lnTo>
                <a:lnTo>
                  <a:pt x="3888" y="0"/>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3"/>
          <p:cNvSpPr/>
          <p:nvPr/>
        </p:nvSpPr>
        <p:spPr>
          <a:xfrm>
            <a:off x="6519599" y="4096002"/>
            <a:ext cx="114447" cy="93052"/>
          </a:xfrm>
          <a:custGeom>
            <a:rect b="b" l="l" r="r" t="t"/>
            <a:pathLst>
              <a:path extrusionOk="0" h="3127" w="3846">
                <a:moveTo>
                  <a:pt x="1" y="0"/>
                </a:moveTo>
                <a:lnTo>
                  <a:pt x="1" y="3127"/>
                </a:lnTo>
                <a:lnTo>
                  <a:pt x="3507" y="3127"/>
                </a:lnTo>
                <a:cubicBezTo>
                  <a:pt x="3718" y="3127"/>
                  <a:pt x="3845" y="2958"/>
                  <a:pt x="3845" y="2789"/>
                </a:cubicBezTo>
                <a:lnTo>
                  <a:pt x="3845" y="0"/>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3"/>
          <p:cNvSpPr/>
          <p:nvPr/>
        </p:nvSpPr>
        <p:spPr>
          <a:xfrm>
            <a:off x="5732602" y="3976555"/>
            <a:ext cx="115697" cy="94331"/>
          </a:xfrm>
          <a:custGeom>
            <a:rect b="b" l="l" r="r" t="t"/>
            <a:pathLst>
              <a:path extrusionOk="0" h="3170" w="3888">
                <a:moveTo>
                  <a:pt x="0" y="1"/>
                </a:moveTo>
                <a:lnTo>
                  <a:pt x="0" y="3169"/>
                </a:lnTo>
                <a:lnTo>
                  <a:pt x="3887" y="3127"/>
                </a:lnTo>
                <a:lnTo>
                  <a:pt x="3887" y="381"/>
                </a:lnTo>
                <a:cubicBezTo>
                  <a:pt x="3845" y="170"/>
                  <a:pt x="3718" y="1"/>
                  <a:pt x="3507"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3"/>
          <p:cNvSpPr/>
          <p:nvPr/>
        </p:nvSpPr>
        <p:spPr>
          <a:xfrm>
            <a:off x="5732602" y="4096002"/>
            <a:ext cx="114418" cy="93052"/>
          </a:xfrm>
          <a:custGeom>
            <a:rect b="b" l="l" r="r" t="t"/>
            <a:pathLst>
              <a:path extrusionOk="0" h="3127" w="3845">
                <a:moveTo>
                  <a:pt x="0" y="0"/>
                </a:moveTo>
                <a:lnTo>
                  <a:pt x="0" y="3127"/>
                </a:lnTo>
                <a:lnTo>
                  <a:pt x="3507" y="3127"/>
                </a:lnTo>
                <a:cubicBezTo>
                  <a:pt x="3676" y="3127"/>
                  <a:pt x="3845" y="2958"/>
                  <a:pt x="3845" y="2789"/>
                </a:cubicBezTo>
                <a:lnTo>
                  <a:pt x="3845" y="0"/>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3"/>
          <p:cNvSpPr/>
          <p:nvPr/>
        </p:nvSpPr>
        <p:spPr>
          <a:xfrm>
            <a:off x="5591790" y="3976555"/>
            <a:ext cx="114447" cy="93081"/>
          </a:xfrm>
          <a:custGeom>
            <a:rect b="b" l="l" r="r" t="t"/>
            <a:pathLst>
              <a:path extrusionOk="0" h="3128" w="3846">
                <a:moveTo>
                  <a:pt x="381" y="1"/>
                </a:moveTo>
                <a:cubicBezTo>
                  <a:pt x="170" y="1"/>
                  <a:pt x="1" y="170"/>
                  <a:pt x="1" y="339"/>
                </a:cubicBezTo>
                <a:lnTo>
                  <a:pt x="1" y="3127"/>
                </a:lnTo>
                <a:lnTo>
                  <a:pt x="3845" y="3127"/>
                </a:lnTo>
                <a:lnTo>
                  <a:pt x="3845" y="1"/>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3"/>
          <p:cNvSpPr/>
          <p:nvPr/>
        </p:nvSpPr>
        <p:spPr>
          <a:xfrm>
            <a:off x="5591790" y="4094752"/>
            <a:ext cx="114447" cy="94302"/>
          </a:xfrm>
          <a:custGeom>
            <a:rect b="b" l="l" r="r" t="t"/>
            <a:pathLst>
              <a:path extrusionOk="0" h="3169" w="3846">
                <a:moveTo>
                  <a:pt x="3845" y="0"/>
                </a:moveTo>
                <a:lnTo>
                  <a:pt x="1" y="42"/>
                </a:lnTo>
                <a:lnTo>
                  <a:pt x="1" y="2831"/>
                </a:lnTo>
                <a:cubicBezTo>
                  <a:pt x="1" y="3000"/>
                  <a:pt x="170" y="3169"/>
                  <a:pt x="381" y="3169"/>
                </a:cubicBezTo>
                <a:lnTo>
                  <a:pt x="3845" y="3169"/>
                </a:lnTo>
                <a:lnTo>
                  <a:pt x="3845" y="0"/>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3"/>
          <p:cNvSpPr/>
          <p:nvPr/>
        </p:nvSpPr>
        <p:spPr>
          <a:xfrm>
            <a:off x="4281800" y="4546074"/>
            <a:ext cx="4972210" cy="667574"/>
          </a:xfrm>
          <a:custGeom>
            <a:rect b="b" l="l" r="r" t="t"/>
            <a:pathLst>
              <a:path extrusionOk="0" h="20111" w="167091">
                <a:moveTo>
                  <a:pt x="18547" y="0"/>
                </a:moveTo>
                <a:cubicBezTo>
                  <a:pt x="8323" y="0"/>
                  <a:pt x="0" y="8323"/>
                  <a:pt x="0" y="18589"/>
                </a:cubicBezTo>
                <a:lnTo>
                  <a:pt x="0" y="20110"/>
                </a:lnTo>
                <a:lnTo>
                  <a:pt x="167091" y="20110"/>
                </a:lnTo>
                <a:lnTo>
                  <a:pt x="167091" y="18589"/>
                </a:lnTo>
                <a:cubicBezTo>
                  <a:pt x="167091" y="8323"/>
                  <a:pt x="158768" y="0"/>
                  <a:pt x="1485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3"/>
          <p:cNvSpPr/>
          <p:nvPr/>
        </p:nvSpPr>
        <p:spPr>
          <a:xfrm>
            <a:off x="4945605" y="4939567"/>
            <a:ext cx="3542779" cy="426217"/>
          </a:xfrm>
          <a:custGeom>
            <a:rect b="b" l="l" r="r" t="t"/>
            <a:pathLst>
              <a:path extrusionOk="0" h="14323" w="119055">
                <a:moveTo>
                  <a:pt x="13224" y="1"/>
                </a:moveTo>
                <a:cubicBezTo>
                  <a:pt x="5915" y="1"/>
                  <a:pt x="0" y="5915"/>
                  <a:pt x="0" y="13224"/>
                </a:cubicBezTo>
                <a:lnTo>
                  <a:pt x="0" y="14323"/>
                </a:lnTo>
                <a:lnTo>
                  <a:pt x="119055" y="14323"/>
                </a:lnTo>
                <a:lnTo>
                  <a:pt x="119055" y="13224"/>
                </a:lnTo>
                <a:cubicBezTo>
                  <a:pt x="119055" y="5915"/>
                  <a:pt x="113098" y="1"/>
                  <a:pt x="1057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3"/>
          <p:cNvSpPr/>
          <p:nvPr/>
        </p:nvSpPr>
        <p:spPr>
          <a:xfrm>
            <a:off x="7706387" y="4205539"/>
            <a:ext cx="668859" cy="867342"/>
          </a:xfrm>
          <a:custGeom>
            <a:rect b="b" l="l" r="r" t="t"/>
            <a:pathLst>
              <a:path extrusionOk="0" h="29147" w="22477">
                <a:moveTo>
                  <a:pt x="11078" y="1"/>
                </a:moveTo>
                <a:cubicBezTo>
                  <a:pt x="4980" y="1"/>
                  <a:pt x="40" y="4601"/>
                  <a:pt x="1" y="10261"/>
                </a:cubicBezTo>
                <a:cubicBezTo>
                  <a:pt x="1" y="12627"/>
                  <a:pt x="846" y="14908"/>
                  <a:pt x="2409" y="16725"/>
                </a:cubicBezTo>
                <a:cubicBezTo>
                  <a:pt x="3592" y="18077"/>
                  <a:pt x="4141" y="19851"/>
                  <a:pt x="3930" y="21626"/>
                </a:cubicBezTo>
                <a:cubicBezTo>
                  <a:pt x="3887" y="21964"/>
                  <a:pt x="3845" y="22302"/>
                  <a:pt x="3887" y="22640"/>
                </a:cubicBezTo>
                <a:cubicBezTo>
                  <a:pt x="3971" y="26247"/>
                  <a:pt x="7179" y="29146"/>
                  <a:pt x="11070" y="29146"/>
                </a:cubicBezTo>
                <a:cubicBezTo>
                  <a:pt x="11098" y="29146"/>
                  <a:pt x="11126" y="29146"/>
                  <a:pt x="11154" y="29146"/>
                </a:cubicBezTo>
                <a:cubicBezTo>
                  <a:pt x="15041" y="29104"/>
                  <a:pt x="18209" y="26146"/>
                  <a:pt x="18252" y="22513"/>
                </a:cubicBezTo>
                <a:lnTo>
                  <a:pt x="18252" y="22048"/>
                </a:lnTo>
                <a:cubicBezTo>
                  <a:pt x="18125" y="20063"/>
                  <a:pt x="18759" y="18077"/>
                  <a:pt x="20026" y="16514"/>
                </a:cubicBezTo>
                <a:cubicBezTo>
                  <a:pt x="21716" y="14444"/>
                  <a:pt x="22476" y="11782"/>
                  <a:pt x="22181" y="9120"/>
                </a:cubicBezTo>
                <a:cubicBezTo>
                  <a:pt x="21589" y="4346"/>
                  <a:pt x="17533" y="629"/>
                  <a:pt x="12464" y="79"/>
                </a:cubicBezTo>
                <a:cubicBezTo>
                  <a:pt x="11996" y="26"/>
                  <a:pt x="11534" y="1"/>
                  <a:pt x="1107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a:off x="7896091" y="4537276"/>
            <a:ext cx="272966" cy="820027"/>
          </a:xfrm>
          <a:custGeom>
            <a:rect b="b" l="l" r="r" t="t"/>
            <a:pathLst>
              <a:path extrusionOk="0" h="27557" w="9173">
                <a:moveTo>
                  <a:pt x="4779" y="0"/>
                </a:moveTo>
                <a:cubicBezTo>
                  <a:pt x="4462" y="0"/>
                  <a:pt x="4145" y="212"/>
                  <a:pt x="4188" y="634"/>
                </a:cubicBezTo>
                <a:lnTo>
                  <a:pt x="4145" y="10731"/>
                </a:lnTo>
                <a:lnTo>
                  <a:pt x="1272" y="7267"/>
                </a:lnTo>
                <a:cubicBezTo>
                  <a:pt x="1139" y="7112"/>
                  <a:pt x="980" y="7047"/>
                  <a:pt x="826" y="7047"/>
                </a:cubicBezTo>
                <a:cubicBezTo>
                  <a:pt x="393" y="7047"/>
                  <a:pt x="0" y="7560"/>
                  <a:pt x="343" y="8027"/>
                </a:cubicBezTo>
                <a:lnTo>
                  <a:pt x="4145" y="12548"/>
                </a:lnTo>
                <a:lnTo>
                  <a:pt x="4061" y="26955"/>
                </a:lnTo>
                <a:cubicBezTo>
                  <a:pt x="4040" y="27356"/>
                  <a:pt x="4335" y="27557"/>
                  <a:pt x="4636" y="27557"/>
                </a:cubicBezTo>
                <a:cubicBezTo>
                  <a:pt x="4937" y="27557"/>
                  <a:pt x="5244" y="27356"/>
                  <a:pt x="5244" y="26955"/>
                </a:cubicBezTo>
                <a:lnTo>
                  <a:pt x="5328" y="7985"/>
                </a:lnTo>
                <a:cubicBezTo>
                  <a:pt x="5413" y="7943"/>
                  <a:pt x="5455" y="7858"/>
                  <a:pt x="5539" y="7816"/>
                </a:cubicBezTo>
                <a:lnTo>
                  <a:pt x="8962" y="3127"/>
                </a:lnTo>
                <a:cubicBezTo>
                  <a:pt x="9173" y="2873"/>
                  <a:pt x="9088" y="2493"/>
                  <a:pt x="8835" y="2324"/>
                </a:cubicBezTo>
                <a:cubicBezTo>
                  <a:pt x="8729" y="2236"/>
                  <a:pt x="8602" y="2192"/>
                  <a:pt x="8476" y="2192"/>
                </a:cubicBezTo>
                <a:cubicBezTo>
                  <a:pt x="8301" y="2192"/>
                  <a:pt x="8131" y="2278"/>
                  <a:pt x="8032" y="2451"/>
                </a:cubicBezTo>
                <a:lnTo>
                  <a:pt x="5371" y="6042"/>
                </a:lnTo>
                <a:lnTo>
                  <a:pt x="5371" y="634"/>
                </a:lnTo>
                <a:cubicBezTo>
                  <a:pt x="5413" y="212"/>
                  <a:pt x="5096" y="0"/>
                  <a:pt x="477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a:off x="7290258" y="4556886"/>
            <a:ext cx="465199" cy="602738"/>
          </a:xfrm>
          <a:custGeom>
            <a:rect b="b" l="l" r="r" t="t"/>
            <a:pathLst>
              <a:path extrusionOk="0" h="20255" w="15633">
                <a:moveTo>
                  <a:pt x="7962" y="1"/>
                </a:moveTo>
                <a:cubicBezTo>
                  <a:pt x="7636" y="1"/>
                  <a:pt x="7306" y="20"/>
                  <a:pt x="6971" y="60"/>
                </a:cubicBezTo>
                <a:cubicBezTo>
                  <a:pt x="3423" y="440"/>
                  <a:pt x="592" y="3059"/>
                  <a:pt x="212" y="6354"/>
                </a:cubicBezTo>
                <a:cubicBezTo>
                  <a:pt x="1" y="8171"/>
                  <a:pt x="550" y="10030"/>
                  <a:pt x="1690" y="11466"/>
                </a:cubicBezTo>
                <a:cubicBezTo>
                  <a:pt x="2578" y="12565"/>
                  <a:pt x="3042" y="13959"/>
                  <a:pt x="2958" y="15353"/>
                </a:cubicBezTo>
                <a:lnTo>
                  <a:pt x="2958" y="15649"/>
                </a:lnTo>
                <a:cubicBezTo>
                  <a:pt x="2958" y="18184"/>
                  <a:pt x="5155" y="20212"/>
                  <a:pt x="7859" y="20254"/>
                </a:cubicBezTo>
                <a:cubicBezTo>
                  <a:pt x="7887" y="20255"/>
                  <a:pt x="7915" y="20255"/>
                  <a:pt x="7943" y="20255"/>
                </a:cubicBezTo>
                <a:cubicBezTo>
                  <a:pt x="10650" y="20255"/>
                  <a:pt x="12845" y="18242"/>
                  <a:pt x="12928" y="15734"/>
                </a:cubicBezTo>
                <a:cubicBezTo>
                  <a:pt x="12928" y="15480"/>
                  <a:pt x="12928" y="15269"/>
                  <a:pt x="12886" y="15058"/>
                </a:cubicBezTo>
                <a:cubicBezTo>
                  <a:pt x="12717" y="13790"/>
                  <a:pt x="13140" y="12565"/>
                  <a:pt x="13942" y="11635"/>
                </a:cubicBezTo>
                <a:cubicBezTo>
                  <a:pt x="15041" y="10368"/>
                  <a:pt x="15632" y="8763"/>
                  <a:pt x="15590" y="7115"/>
                </a:cubicBezTo>
                <a:cubicBezTo>
                  <a:pt x="15590" y="3194"/>
                  <a:pt x="12169" y="1"/>
                  <a:pt x="79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a:off x="7433570" y="4788697"/>
            <a:ext cx="190627" cy="569559"/>
          </a:xfrm>
          <a:custGeom>
            <a:rect b="b" l="l" r="r" t="t"/>
            <a:pathLst>
              <a:path extrusionOk="0" h="19140" w="6406">
                <a:moveTo>
                  <a:pt x="3085" y="1"/>
                </a:moveTo>
                <a:cubicBezTo>
                  <a:pt x="2831" y="1"/>
                  <a:pt x="2662" y="170"/>
                  <a:pt x="2662" y="423"/>
                </a:cubicBezTo>
                <a:lnTo>
                  <a:pt x="2662" y="4183"/>
                </a:lnTo>
                <a:lnTo>
                  <a:pt x="804" y="1649"/>
                </a:lnTo>
                <a:cubicBezTo>
                  <a:pt x="727" y="1546"/>
                  <a:pt x="604" y="1490"/>
                  <a:pt x="471" y="1490"/>
                </a:cubicBezTo>
                <a:cubicBezTo>
                  <a:pt x="385" y="1490"/>
                  <a:pt x="295" y="1514"/>
                  <a:pt x="212" y="1564"/>
                </a:cubicBezTo>
                <a:cubicBezTo>
                  <a:pt x="43" y="1691"/>
                  <a:pt x="1" y="1987"/>
                  <a:pt x="128" y="2156"/>
                </a:cubicBezTo>
                <a:lnTo>
                  <a:pt x="2536" y="5409"/>
                </a:lnTo>
                <a:cubicBezTo>
                  <a:pt x="2578" y="5451"/>
                  <a:pt x="2620" y="5493"/>
                  <a:pt x="2662" y="5493"/>
                </a:cubicBezTo>
                <a:lnTo>
                  <a:pt x="2747" y="18717"/>
                </a:lnTo>
                <a:cubicBezTo>
                  <a:pt x="2747" y="18928"/>
                  <a:pt x="2916" y="19139"/>
                  <a:pt x="3127" y="19139"/>
                </a:cubicBezTo>
                <a:cubicBezTo>
                  <a:pt x="3381" y="19139"/>
                  <a:pt x="3550" y="18928"/>
                  <a:pt x="3550" y="18717"/>
                </a:cubicBezTo>
                <a:lnTo>
                  <a:pt x="3507" y="8704"/>
                </a:lnTo>
                <a:lnTo>
                  <a:pt x="6127" y="5535"/>
                </a:lnTo>
                <a:cubicBezTo>
                  <a:pt x="6406" y="5225"/>
                  <a:pt x="6139" y="4869"/>
                  <a:pt x="5843" y="4869"/>
                </a:cubicBezTo>
                <a:cubicBezTo>
                  <a:pt x="5736" y="4869"/>
                  <a:pt x="5625" y="4916"/>
                  <a:pt x="5535" y="5028"/>
                </a:cubicBezTo>
                <a:lnTo>
                  <a:pt x="3507" y="7394"/>
                </a:lnTo>
                <a:lnTo>
                  <a:pt x="3507" y="423"/>
                </a:lnTo>
                <a:cubicBezTo>
                  <a:pt x="3507" y="170"/>
                  <a:pt x="3296" y="1"/>
                  <a:pt x="308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22"/>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VISUALIZATIONS </a:t>
            </a:r>
            <a:endParaRPr/>
          </a:p>
        </p:txBody>
      </p:sp>
      <p:pic>
        <p:nvPicPr>
          <p:cNvPr id="506" name="Google Shape;506;p22"/>
          <p:cNvPicPr preferRelativeResize="0"/>
          <p:nvPr/>
        </p:nvPicPr>
        <p:blipFill rotWithShape="1">
          <a:blip r:embed="rId3">
            <a:alphaModFix/>
          </a:blip>
          <a:srcRect b="41793" l="28340" r="31899" t="19054"/>
          <a:stretch/>
        </p:blipFill>
        <p:spPr>
          <a:xfrm>
            <a:off x="51050" y="1178725"/>
            <a:ext cx="5704776" cy="3753351"/>
          </a:xfrm>
          <a:prstGeom prst="rect">
            <a:avLst/>
          </a:prstGeom>
          <a:noFill/>
          <a:ln>
            <a:noFill/>
          </a:ln>
        </p:spPr>
      </p:pic>
      <p:pic>
        <p:nvPicPr>
          <p:cNvPr id="507" name="Google Shape;507;p22"/>
          <p:cNvPicPr preferRelativeResize="0"/>
          <p:nvPr/>
        </p:nvPicPr>
        <p:blipFill rotWithShape="1">
          <a:blip r:embed="rId4">
            <a:alphaModFix/>
          </a:blip>
          <a:srcRect b="18645" l="30131" r="27346" t="32542"/>
          <a:stretch/>
        </p:blipFill>
        <p:spPr>
          <a:xfrm>
            <a:off x="5255750" y="1459375"/>
            <a:ext cx="3888250" cy="3184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23"/>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WIREFRAME PREVIEW – PUBLIC-FACING DATABASE</a:t>
            </a:r>
            <a:endParaRPr/>
          </a:p>
        </p:txBody>
      </p:sp>
      <p:grpSp>
        <p:nvGrpSpPr>
          <p:cNvPr id="513" name="Google Shape;513;p23"/>
          <p:cNvGrpSpPr/>
          <p:nvPr/>
        </p:nvGrpSpPr>
        <p:grpSpPr>
          <a:xfrm>
            <a:off x="732897" y="3059629"/>
            <a:ext cx="927302" cy="2083860"/>
            <a:chOff x="2449930" y="2556776"/>
            <a:chExt cx="1339065" cy="3009185"/>
          </a:xfrm>
        </p:grpSpPr>
        <p:sp>
          <p:nvSpPr>
            <p:cNvPr id="514" name="Google Shape;514;p23"/>
            <p:cNvSpPr/>
            <p:nvPr/>
          </p:nvSpPr>
          <p:spPr>
            <a:xfrm>
              <a:off x="2449930" y="2556776"/>
              <a:ext cx="1339065" cy="2243750"/>
            </a:xfrm>
            <a:custGeom>
              <a:rect b="b" l="l" r="r" t="t"/>
              <a:pathLst>
                <a:path extrusionOk="0" h="105106" w="62727">
                  <a:moveTo>
                    <a:pt x="31083" y="0"/>
                  </a:moveTo>
                  <a:cubicBezTo>
                    <a:pt x="30660" y="0"/>
                    <a:pt x="30078" y="77"/>
                    <a:pt x="29410" y="366"/>
                  </a:cubicBezTo>
                  <a:cubicBezTo>
                    <a:pt x="23250" y="2407"/>
                    <a:pt x="21611" y="16772"/>
                    <a:pt x="21172" y="24241"/>
                  </a:cubicBezTo>
                  <a:cubicBezTo>
                    <a:pt x="21082" y="25817"/>
                    <a:pt x="20271" y="27035"/>
                    <a:pt x="19296" y="27035"/>
                  </a:cubicBezTo>
                  <a:cubicBezTo>
                    <a:pt x="19260" y="27035"/>
                    <a:pt x="19224" y="27033"/>
                    <a:pt x="19188" y="27030"/>
                  </a:cubicBezTo>
                  <a:cubicBezTo>
                    <a:pt x="19071" y="27019"/>
                    <a:pt x="18950" y="27014"/>
                    <a:pt x="18825" y="27014"/>
                  </a:cubicBezTo>
                  <a:cubicBezTo>
                    <a:pt x="16566" y="27014"/>
                    <a:pt x="13102" y="28718"/>
                    <a:pt x="11108" y="31917"/>
                  </a:cubicBezTo>
                  <a:cubicBezTo>
                    <a:pt x="8196" y="36601"/>
                    <a:pt x="8495" y="49895"/>
                    <a:pt x="8858" y="56599"/>
                  </a:cubicBezTo>
                  <a:cubicBezTo>
                    <a:pt x="8957" y="58430"/>
                    <a:pt x="8037" y="59917"/>
                    <a:pt x="6895" y="59917"/>
                  </a:cubicBezTo>
                  <a:cubicBezTo>
                    <a:pt x="6888" y="59917"/>
                    <a:pt x="6881" y="59917"/>
                    <a:pt x="6874" y="59917"/>
                  </a:cubicBezTo>
                  <a:cubicBezTo>
                    <a:pt x="6854" y="59917"/>
                    <a:pt x="6835" y="59916"/>
                    <a:pt x="6815" y="59916"/>
                  </a:cubicBezTo>
                  <a:cubicBezTo>
                    <a:pt x="2657" y="59916"/>
                    <a:pt x="1204" y="66933"/>
                    <a:pt x="1204" y="66933"/>
                  </a:cubicBezTo>
                  <a:cubicBezTo>
                    <a:pt x="170" y="70668"/>
                    <a:pt x="0" y="74469"/>
                    <a:pt x="472" y="78249"/>
                  </a:cubicBezTo>
                  <a:cubicBezTo>
                    <a:pt x="2716" y="96150"/>
                    <a:pt x="17018" y="105106"/>
                    <a:pt x="31329" y="105106"/>
                  </a:cubicBezTo>
                  <a:cubicBezTo>
                    <a:pt x="45614" y="105106"/>
                    <a:pt x="59909" y="96183"/>
                    <a:pt x="62231" y="78325"/>
                  </a:cubicBezTo>
                  <a:cubicBezTo>
                    <a:pt x="62727" y="74520"/>
                    <a:pt x="62566" y="70692"/>
                    <a:pt x="61526" y="66933"/>
                  </a:cubicBezTo>
                  <a:cubicBezTo>
                    <a:pt x="61526" y="66933"/>
                    <a:pt x="60070" y="59916"/>
                    <a:pt x="55912" y="59916"/>
                  </a:cubicBezTo>
                  <a:cubicBezTo>
                    <a:pt x="55892" y="59916"/>
                    <a:pt x="55872" y="59917"/>
                    <a:pt x="55853" y="59917"/>
                  </a:cubicBezTo>
                  <a:cubicBezTo>
                    <a:pt x="55846" y="59917"/>
                    <a:pt x="55839" y="59917"/>
                    <a:pt x="55832" y="59917"/>
                  </a:cubicBezTo>
                  <a:cubicBezTo>
                    <a:pt x="54689" y="59917"/>
                    <a:pt x="53770" y="58430"/>
                    <a:pt x="53869" y="56599"/>
                  </a:cubicBezTo>
                  <a:cubicBezTo>
                    <a:pt x="54232" y="49895"/>
                    <a:pt x="54534" y="36601"/>
                    <a:pt x="51619" y="31917"/>
                  </a:cubicBezTo>
                  <a:cubicBezTo>
                    <a:pt x="49627" y="28718"/>
                    <a:pt x="46161" y="27014"/>
                    <a:pt x="43904" y="27014"/>
                  </a:cubicBezTo>
                  <a:cubicBezTo>
                    <a:pt x="43780" y="27014"/>
                    <a:pt x="43659" y="27019"/>
                    <a:pt x="43542" y="27030"/>
                  </a:cubicBezTo>
                  <a:cubicBezTo>
                    <a:pt x="43505" y="27033"/>
                    <a:pt x="43470" y="27035"/>
                    <a:pt x="43434" y="27035"/>
                  </a:cubicBezTo>
                  <a:cubicBezTo>
                    <a:pt x="42459" y="27035"/>
                    <a:pt x="41648" y="25817"/>
                    <a:pt x="41555" y="24241"/>
                  </a:cubicBezTo>
                  <a:cubicBezTo>
                    <a:pt x="41119" y="16772"/>
                    <a:pt x="39480" y="2407"/>
                    <a:pt x="33317" y="366"/>
                  </a:cubicBezTo>
                  <a:cubicBezTo>
                    <a:pt x="32649" y="77"/>
                    <a:pt x="32066" y="0"/>
                    <a:pt x="31644" y="0"/>
                  </a:cubicBezTo>
                  <a:cubicBezTo>
                    <a:pt x="31540" y="0"/>
                    <a:pt x="31447" y="5"/>
                    <a:pt x="31363" y="12"/>
                  </a:cubicBezTo>
                  <a:cubicBezTo>
                    <a:pt x="31280" y="5"/>
                    <a:pt x="31186" y="0"/>
                    <a:pt x="31083" y="0"/>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3"/>
            <p:cNvSpPr/>
            <p:nvPr/>
          </p:nvSpPr>
          <p:spPr>
            <a:xfrm>
              <a:off x="2876464" y="3265233"/>
              <a:ext cx="475943" cy="2300727"/>
            </a:xfrm>
            <a:custGeom>
              <a:rect b="b" l="l" r="r" t="t"/>
              <a:pathLst>
                <a:path extrusionOk="0" h="107775" w="22295">
                  <a:moveTo>
                    <a:pt x="11420" y="1"/>
                  </a:moveTo>
                  <a:cubicBezTo>
                    <a:pt x="10633" y="1"/>
                    <a:pt x="9998" y="639"/>
                    <a:pt x="9998" y="1425"/>
                  </a:cubicBezTo>
                  <a:lnTo>
                    <a:pt x="9998" y="44649"/>
                  </a:lnTo>
                  <a:lnTo>
                    <a:pt x="1966" y="35011"/>
                  </a:lnTo>
                  <a:cubicBezTo>
                    <a:pt x="1760" y="34764"/>
                    <a:pt x="1464" y="34636"/>
                    <a:pt x="1167" y="34636"/>
                  </a:cubicBezTo>
                  <a:cubicBezTo>
                    <a:pt x="933" y="34636"/>
                    <a:pt x="697" y="34715"/>
                    <a:pt x="503" y="34878"/>
                  </a:cubicBezTo>
                  <a:cubicBezTo>
                    <a:pt x="61" y="35244"/>
                    <a:pt x="1" y="35900"/>
                    <a:pt x="370" y="36342"/>
                  </a:cubicBezTo>
                  <a:lnTo>
                    <a:pt x="9998" y="47894"/>
                  </a:lnTo>
                  <a:lnTo>
                    <a:pt x="9998" y="106350"/>
                  </a:lnTo>
                  <a:cubicBezTo>
                    <a:pt x="9998" y="107136"/>
                    <a:pt x="10633" y="107774"/>
                    <a:pt x="11420" y="107774"/>
                  </a:cubicBezTo>
                  <a:cubicBezTo>
                    <a:pt x="12206" y="107774"/>
                    <a:pt x="12844" y="107136"/>
                    <a:pt x="12844" y="106350"/>
                  </a:cubicBezTo>
                  <a:lnTo>
                    <a:pt x="12844" y="34905"/>
                  </a:lnTo>
                  <a:lnTo>
                    <a:pt x="21944" y="24414"/>
                  </a:lnTo>
                  <a:cubicBezTo>
                    <a:pt x="22294" y="23997"/>
                    <a:pt x="22246" y="23377"/>
                    <a:pt x="21835" y="23020"/>
                  </a:cubicBezTo>
                  <a:cubicBezTo>
                    <a:pt x="21646" y="22857"/>
                    <a:pt x="21414" y="22776"/>
                    <a:pt x="21183" y="22776"/>
                  </a:cubicBezTo>
                  <a:cubicBezTo>
                    <a:pt x="20909" y="22776"/>
                    <a:pt x="20637" y="22889"/>
                    <a:pt x="20441" y="23108"/>
                  </a:cubicBezTo>
                  <a:lnTo>
                    <a:pt x="20441" y="23111"/>
                  </a:lnTo>
                  <a:lnTo>
                    <a:pt x="12844" y="31866"/>
                  </a:lnTo>
                  <a:lnTo>
                    <a:pt x="12844" y="19413"/>
                  </a:lnTo>
                  <a:lnTo>
                    <a:pt x="21944" y="8922"/>
                  </a:lnTo>
                  <a:cubicBezTo>
                    <a:pt x="22294" y="8505"/>
                    <a:pt x="22246" y="7885"/>
                    <a:pt x="21835" y="7528"/>
                  </a:cubicBezTo>
                  <a:cubicBezTo>
                    <a:pt x="21646" y="7364"/>
                    <a:pt x="21414" y="7284"/>
                    <a:pt x="21183" y="7284"/>
                  </a:cubicBezTo>
                  <a:cubicBezTo>
                    <a:pt x="20909" y="7284"/>
                    <a:pt x="20637" y="7396"/>
                    <a:pt x="20441" y="7615"/>
                  </a:cubicBezTo>
                  <a:lnTo>
                    <a:pt x="12844" y="16373"/>
                  </a:lnTo>
                  <a:lnTo>
                    <a:pt x="12844" y="1425"/>
                  </a:lnTo>
                  <a:cubicBezTo>
                    <a:pt x="12844" y="639"/>
                    <a:pt x="12206" y="1"/>
                    <a:pt x="11420"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 name="Google Shape;516;p23"/>
          <p:cNvGrpSpPr/>
          <p:nvPr/>
        </p:nvGrpSpPr>
        <p:grpSpPr>
          <a:xfrm>
            <a:off x="-2" y="3441632"/>
            <a:ext cx="1282408" cy="1701863"/>
            <a:chOff x="1231043" y="3326737"/>
            <a:chExt cx="1851853" cy="2457564"/>
          </a:xfrm>
        </p:grpSpPr>
        <p:sp>
          <p:nvSpPr>
            <p:cNvPr id="517" name="Google Shape;517;p23"/>
            <p:cNvSpPr/>
            <p:nvPr/>
          </p:nvSpPr>
          <p:spPr>
            <a:xfrm>
              <a:off x="1231043" y="3326737"/>
              <a:ext cx="1851853" cy="1904112"/>
            </a:xfrm>
            <a:custGeom>
              <a:rect b="b" l="l" r="r" t="t"/>
              <a:pathLst>
                <a:path extrusionOk="0" h="89196" w="86748">
                  <a:moveTo>
                    <a:pt x="43054" y="1"/>
                  </a:moveTo>
                  <a:cubicBezTo>
                    <a:pt x="42402" y="1"/>
                    <a:pt x="41751" y="88"/>
                    <a:pt x="41123" y="262"/>
                  </a:cubicBezTo>
                  <a:cubicBezTo>
                    <a:pt x="34016" y="1728"/>
                    <a:pt x="32123" y="12041"/>
                    <a:pt x="31621" y="17405"/>
                  </a:cubicBezTo>
                  <a:cubicBezTo>
                    <a:pt x="31513" y="18538"/>
                    <a:pt x="30574" y="19411"/>
                    <a:pt x="29452" y="19411"/>
                  </a:cubicBezTo>
                  <a:cubicBezTo>
                    <a:pt x="29411" y="19411"/>
                    <a:pt x="29370" y="19410"/>
                    <a:pt x="29329" y="19407"/>
                  </a:cubicBezTo>
                  <a:cubicBezTo>
                    <a:pt x="29192" y="19400"/>
                    <a:pt x="29051" y="19396"/>
                    <a:pt x="28905" y="19396"/>
                  </a:cubicBezTo>
                  <a:cubicBezTo>
                    <a:pt x="26301" y="19396"/>
                    <a:pt x="22308" y="20621"/>
                    <a:pt x="20011" y="22918"/>
                  </a:cubicBezTo>
                  <a:cubicBezTo>
                    <a:pt x="16648" y="26278"/>
                    <a:pt x="16996" y="35825"/>
                    <a:pt x="17414" y="40637"/>
                  </a:cubicBezTo>
                  <a:cubicBezTo>
                    <a:pt x="17531" y="41954"/>
                    <a:pt x="16467" y="43020"/>
                    <a:pt x="15150" y="43020"/>
                  </a:cubicBezTo>
                  <a:cubicBezTo>
                    <a:pt x="15142" y="43020"/>
                    <a:pt x="15135" y="43020"/>
                    <a:pt x="15127" y="43020"/>
                  </a:cubicBezTo>
                  <a:cubicBezTo>
                    <a:pt x="15104" y="43020"/>
                    <a:pt x="15081" y="43019"/>
                    <a:pt x="15059" y="43019"/>
                  </a:cubicBezTo>
                  <a:cubicBezTo>
                    <a:pt x="10264" y="43019"/>
                    <a:pt x="8583" y="48058"/>
                    <a:pt x="8583" y="48058"/>
                  </a:cubicBezTo>
                  <a:cubicBezTo>
                    <a:pt x="1" y="67367"/>
                    <a:pt x="37751" y="86679"/>
                    <a:pt x="42399" y="88968"/>
                  </a:cubicBezTo>
                  <a:cubicBezTo>
                    <a:pt x="42704" y="89116"/>
                    <a:pt x="43037" y="89195"/>
                    <a:pt x="43376" y="89195"/>
                  </a:cubicBezTo>
                  <a:cubicBezTo>
                    <a:pt x="43714" y="89195"/>
                    <a:pt x="44047" y="89116"/>
                    <a:pt x="44349" y="88968"/>
                  </a:cubicBezTo>
                  <a:cubicBezTo>
                    <a:pt x="48998" y="86679"/>
                    <a:pt x="86748" y="67367"/>
                    <a:pt x="78165" y="48058"/>
                  </a:cubicBezTo>
                  <a:cubicBezTo>
                    <a:pt x="78165" y="48058"/>
                    <a:pt x="76488" y="43019"/>
                    <a:pt x="71693" y="43019"/>
                  </a:cubicBezTo>
                  <a:cubicBezTo>
                    <a:pt x="71670" y="43019"/>
                    <a:pt x="71647" y="43020"/>
                    <a:pt x="71624" y="43020"/>
                  </a:cubicBezTo>
                  <a:cubicBezTo>
                    <a:pt x="71617" y="43020"/>
                    <a:pt x="71609" y="43020"/>
                    <a:pt x="71602" y="43020"/>
                  </a:cubicBezTo>
                  <a:cubicBezTo>
                    <a:pt x="70282" y="43020"/>
                    <a:pt x="69224" y="41954"/>
                    <a:pt x="69335" y="40637"/>
                  </a:cubicBezTo>
                  <a:cubicBezTo>
                    <a:pt x="69755" y="35825"/>
                    <a:pt x="70103" y="26278"/>
                    <a:pt x="66740" y="22918"/>
                  </a:cubicBezTo>
                  <a:cubicBezTo>
                    <a:pt x="64443" y="20621"/>
                    <a:pt x="60448" y="19396"/>
                    <a:pt x="57843" y="19396"/>
                  </a:cubicBezTo>
                  <a:cubicBezTo>
                    <a:pt x="57697" y="19396"/>
                    <a:pt x="57556" y="19400"/>
                    <a:pt x="57420" y="19407"/>
                  </a:cubicBezTo>
                  <a:cubicBezTo>
                    <a:pt x="57379" y="19410"/>
                    <a:pt x="57338" y="19411"/>
                    <a:pt x="57297" y="19411"/>
                  </a:cubicBezTo>
                  <a:cubicBezTo>
                    <a:pt x="56174" y="19411"/>
                    <a:pt x="55236" y="18535"/>
                    <a:pt x="55130" y="17405"/>
                  </a:cubicBezTo>
                  <a:cubicBezTo>
                    <a:pt x="54625" y="12041"/>
                    <a:pt x="52735" y="1728"/>
                    <a:pt x="45629" y="262"/>
                  </a:cubicBezTo>
                  <a:cubicBezTo>
                    <a:pt x="44997" y="88"/>
                    <a:pt x="44348" y="1"/>
                    <a:pt x="43697" y="1"/>
                  </a:cubicBezTo>
                  <a:cubicBezTo>
                    <a:pt x="43590" y="1"/>
                    <a:pt x="43483" y="3"/>
                    <a:pt x="43376" y="8"/>
                  </a:cubicBezTo>
                  <a:cubicBezTo>
                    <a:pt x="43269" y="3"/>
                    <a:pt x="43162" y="1"/>
                    <a:pt x="43054" y="1"/>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3"/>
            <p:cNvSpPr/>
            <p:nvPr/>
          </p:nvSpPr>
          <p:spPr>
            <a:xfrm>
              <a:off x="1899813" y="3980288"/>
              <a:ext cx="541266" cy="1804013"/>
            </a:xfrm>
            <a:custGeom>
              <a:rect b="b" l="l" r="r" t="t"/>
              <a:pathLst>
                <a:path extrusionOk="0" h="84507" w="25355">
                  <a:moveTo>
                    <a:pt x="12681" y="1"/>
                  </a:moveTo>
                  <a:cubicBezTo>
                    <a:pt x="12064" y="1"/>
                    <a:pt x="11565" y="500"/>
                    <a:pt x="11565" y="1117"/>
                  </a:cubicBezTo>
                  <a:lnTo>
                    <a:pt x="11565" y="34600"/>
                  </a:lnTo>
                  <a:lnTo>
                    <a:pt x="2111" y="23256"/>
                  </a:lnTo>
                  <a:cubicBezTo>
                    <a:pt x="1890" y="22990"/>
                    <a:pt x="1571" y="22854"/>
                    <a:pt x="1251" y="22854"/>
                  </a:cubicBezTo>
                  <a:cubicBezTo>
                    <a:pt x="999" y="22854"/>
                    <a:pt x="746" y="22938"/>
                    <a:pt x="539" y="23111"/>
                  </a:cubicBezTo>
                  <a:cubicBezTo>
                    <a:pt x="64" y="23507"/>
                    <a:pt x="1" y="24212"/>
                    <a:pt x="397" y="24687"/>
                  </a:cubicBezTo>
                  <a:lnTo>
                    <a:pt x="11565" y="38087"/>
                  </a:lnTo>
                  <a:lnTo>
                    <a:pt x="11565" y="83391"/>
                  </a:lnTo>
                  <a:cubicBezTo>
                    <a:pt x="11565" y="84008"/>
                    <a:pt x="12064" y="84507"/>
                    <a:pt x="12681" y="84507"/>
                  </a:cubicBezTo>
                  <a:cubicBezTo>
                    <a:pt x="13295" y="84507"/>
                    <a:pt x="13797" y="84008"/>
                    <a:pt x="13797" y="83391"/>
                  </a:cubicBezTo>
                  <a:lnTo>
                    <a:pt x="13797" y="28419"/>
                  </a:lnTo>
                  <a:lnTo>
                    <a:pt x="24950" y="15560"/>
                  </a:lnTo>
                  <a:cubicBezTo>
                    <a:pt x="25355" y="15094"/>
                    <a:pt x="25303" y="14390"/>
                    <a:pt x="24838" y="13984"/>
                  </a:cubicBezTo>
                  <a:cubicBezTo>
                    <a:pt x="24627" y="13801"/>
                    <a:pt x="24367" y="13711"/>
                    <a:pt x="24109" y="13711"/>
                  </a:cubicBezTo>
                  <a:cubicBezTo>
                    <a:pt x="23796" y="13711"/>
                    <a:pt x="23485" y="13843"/>
                    <a:pt x="23265" y="14099"/>
                  </a:cubicBezTo>
                  <a:lnTo>
                    <a:pt x="13797" y="25013"/>
                  </a:lnTo>
                  <a:lnTo>
                    <a:pt x="13797" y="1117"/>
                  </a:lnTo>
                  <a:cubicBezTo>
                    <a:pt x="13797" y="500"/>
                    <a:pt x="13298" y="1"/>
                    <a:pt x="12681"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 name="Google Shape;519;p23"/>
          <p:cNvSpPr/>
          <p:nvPr/>
        </p:nvSpPr>
        <p:spPr>
          <a:xfrm>
            <a:off x="902038" y="1150450"/>
            <a:ext cx="7840200" cy="3434100"/>
          </a:xfrm>
          <a:prstGeom prst="roundRect">
            <a:avLst>
              <a:gd fmla="val 16667" name="adj"/>
            </a:avLst>
          </a:prstGeom>
          <a:solidFill>
            <a:srgbClr val="FFFFFF"/>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 name="Google Shape;520;p23"/>
          <p:cNvGrpSpPr/>
          <p:nvPr/>
        </p:nvGrpSpPr>
        <p:grpSpPr>
          <a:xfrm>
            <a:off x="7194613" y="1512425"/>
            <a:ext cx="1180500" cy="369300"/>
            <a:chOff x="7082075" y="1390425"/>
            <a:chExt cx="1180500" cy="369300"/>
          </a:xfrm>
        </p:grpSpPr>
        <p:sp>
          <p:nvSpPr>
            <p:cNvPr id="521" name="Google Shape;521;p23"/>
            <p:cNvSpPr/>
            <p:nvPr/>
          </p:nvSpPr>
          <p:spPr>
            <a:xfrm>
              <a:off x="7082075" y="1430475"/>
              <a:ext cx="1180500" cy="289200"/>
            </a:xfrm>
            <a:prstGeom prst="roundRect">
              <a:avLst>
                <a:gd fmla="val 16667" name="adj"/>
              </a:avLst>
            </a:prstGeom>
            <a:solidFill>
              <a:schemeClr val="accent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3"/>
            <p:cNvSpPr txBox="1"/>
            <p:nvPr/>
          </p:nvSpPr>
          <p:spPr>
            <a:xfrm>
              <a:off x="7152425" y="1390425"/>
              <a:ext cx="1039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t>navigation</a:t>
              </a:r>
              <a:endParaRPr b="1" sz="1200"/>
            </a:p>
          </p:txBody>
        </p:sp>
      </p:grpSp>
      <p:pic>
        <p:nvPicPr>
          <p:cNvPr id="523" name="Google Shape;523;p23"/>
          <p:cNvPicPr preferRelativeResize="0"/>
          <p:nvPr/>
        </p:nvPicPr>
        <p:blipFill>
          <a:blip r:embed="rId3">
            <a:alphaModFix/>
          </a:blip>
          <a:stretch>
            <a:fillRect/>
          </a:stretch>
        </p:blipFill>
        <p:spPr>
          <a:xfrm>
            <a:off x="8048739" y="2045151"/>
            <a:ext cx="326374" cy="326374"/>
          </a:xfrm>
          <a:prstGeom prst="rect">
            <a:avLst/>
          </a:prstGeom>
          <a:noFill/>
          <a:ln>
            <a:noFill/>
          </a:ln>
        </p:spPr>
      </p:pic>
      <p:graphicFrame>
        <p:nvGraphicFramePr>
          <p:cNvPr id="524" name="Google Shape;524;p23"/>
          <p:cNvGraphicFramePr/>
          <p:nvPr/>
        </p:nvGraphicFramePr>
        <p:xfrm>
          <a:off x="1072863" y="2494775"/>
          <a:ext cx="3000000" cy="3000000"/>
        </p:xfrm>
        <a:graphic>
          <a:graphicData uri="http://schemas.openxmlformats.org/drawingml/2006/table">
            <a:tbl>
              <a:tblPr>
                <a:noFill/>
                <a:tableStyleId>{523E26C5-7856-46B9-9E2F-D9A85FEBE1D2}</a:tableStyleId>
              </a:tblPr>
              <a:tblGrid>
                <a:gridCol w="1206500"/>
                <a:gridCol w="1206500"/>
                <a:gridCol w="1206500"/>
                <a:gridCol w="1206500"/>
                <a:gridCol w="1206500"/>
                <a:gridCol w="1206500"/>
              </a:tblGrid>
              <a:tr h="381000">
                <a:tc>
                  <a:txBody>
                    <a:bodyPr/>
                    <a:lstStyle/>
                    <a:p>
                      <a:pPr indent="0" lvl="0" marL="0" rtl="0" algn="l">
                        <a:spcBef>
                          <a:spcPts val="0"/>
                        </a:spcBef>
                        <a:spcAft>
                          <a:spcPts val="0"/>
                        </a:spcAft>
                        <a:buNone/>
                      </a:pPr>
                      <a:r>
                        <a:rPr b="1" lang="en" sz="1100"/>
                        <a:t>Property ID</a:t>
                      </a:r>
                      <a:endParaRPr b="1" sz="1100"/>
                    </a:p>
                  </a:txBody>
                  <a:tcPr marT="91425" marB="91425" marR="91425" marL="91425">
                    <a:solidFill>
                      <a:srgbClr val="CCCCCC"/>
                    </a:solidFill>
                  </a:tcPr>
                </a:tc>
                <a:tc>
                  <a:txBody>
                    <a:bodyPr/>
                    <a:lstStyle/>
                    <a:p>
                      <a:pPr indent="0" lvl="0" marL="0" rtl="0" algn="l">
                        <a:spcBef>
                          <a:spcPts val="0"/>
                        </a:spcBef>
                        <a:spcAft>
                          <a:spcPts val="0"/>
                        </a:spcAft>
                        <a:buNone/>
                      </a:pPr>
                      <a:r>
                        <a:rPr b="1" lang="en" sz="1100"/>
                        <a:t>Address</a:t>
                      </a:r>
                      <a:endParaRPr b="1" sz="1100"/>
                    </a:p>
                  </a:txBody>
                  <a:tcPr marT="91425" marB="91425" marR="91425" marL="91425">
                    <a:solidFill>
                      <a:srgbClr val="CCCCCC"/>
                    </a:solidFill>
                  </a:tcPr>
                </a:tc>
                <a:tc>
                  <a:txBody>
                    <a:bodyPr/>
                    <a:lstStyle/>
                    <a:p>
                      <a:pPr indent="0" lvl="0" marL="0" rtl="0" algn="l">
                        <a:spcBef>
                          <a:spcPts val="0"/>
                        </a:spcBef>
                        <a:spcAft>
                          <a:spcPts val="0"/>
                        </a:spcAft>
                        <a:buNone/>
                      </a:pPr>
                      <a:r>
                        <a:rPr b="1" lang="en" sz="1100"/>
                        <a:t>Landlord name</a:t>
                      </a:r>
                      <a:endParaRPr b="1" sz="1100"/>
                    </a:p>
                  </a:txBody>
                  <a:tcPr marT="91425" marB="91425" marR="91425" marL="91425">
                    <a:solidFill>
                      <a:srgbClr val="CCCCCC"/>
                    </a:solidFill>
                  </a:tcPr>
                </a:tc>
                <a:tc>
                  <a:txBody>
                    <a:bodyPr/>
                    <a:lstStyle/>
                    <a:p>
                      <a:pPr indent="0" lvl="0" marL="0" rtl="0" algn="l">
                        <a:spcBef>
                          <a:spcPts val="0"/>
                        </a:spcBef>
                        <a:spcAft>
                          <a:spcPts val="0"/>
                        </a:spcAft>
                        <a:buNone/>
                      </a:pPr>
                      <a:r>
                        <a:rPr b="1" lang="en" sz="1100"/>
                        <a:t>Unit type</a:t>
                      </a:r>
                      <a:endParaRPr b="1" sz="1100"/>
                    </a:p>
                  </a:txBody>
                  <a:tcPr marT="91425" marB="91425" marR="91425" marL="91425">
                    <a:solidFill>
                      <a:srgbClr val="CCCCCC"/>
                    </a:solidFill>
                  </a:tcPr>
                </a:tc>
                <a:tc>
                  <a:txBody>
                    <a:bodyPr/>
                    <a:lstStyle/>
                    <a:p>
                      <a:pPr indent="0" lvl="0" marL="0" rtl="0" algn="l">
                        <a:spcBef>
                          <a:spcPts val="0"/>
                        </a:spcBef>
                        <a:spcAft>
                          <a:spcPts val="0"/>
                        </a:spcAft>
                        <a:buNone/>
                      </a:pPr>
                      <a:r>
                        <a:rPr b="1" lang="en" sz="1100"/>
                        <a:t>Vacancy Status</a:t>
                      </a:r>
                      <a:endParaRPr b="1" sz="1100"/>
                    </a:p>
                  </a:txBody>
                  <a:tcPr marT="91425" marB="91425" marR="91425" marL="91425">
                    <a:solidFill>
                      <a:srgbClr val="CCCCCC"/>
                    </a:solidFill>
                  </a:tcPr>
                </a:tc>
                <a:tc>
                  <a:txBody>
                    <a:bodyPr/>
                    <a:lstStyle/>
                    <a:p>
                      <a:pPr indent="0" lvl="0" marL="0" rtl="0" algn="l">
                        <a:spcBef>
                          <a:spcPts val="0"/>
                        </a:spcBef>
                        <a:spcAft>
                          <a:spcPts val="0"/>
                        </a:spcAft>
                        <a:buClr>
                          <a:srgbClr val="000000"/>
                        </a:buClr>
                        <a:buSzPts val="1100"/>
                        <a:buFont typeface="Arial"/>
                        <a:buNone/>
                      </a:pPr>
                      <a:r>
                        <a:rPr b="1" lang="en" sz="1100">
                          <a:solidFill>
                            <a:srgbClr val="000000"/>
                          </a:solidFill>
                        </a:rPr>
                        <a:t># outstanding infractions</a:t>
                      </a:r>
                      <a:endParaRPr b="1" sz="1100"/>
                    </a:p>
                  </a:txBody>
                  <a:tcPr marT="91425" marB="91425" marR="91425" marL="91425">
                    <a:solidFill>
                      <a:srgbClr val="CCCCCC"/>
                    </a:solidFill>
                  </a:tcPr>
                </a:tc>
              </a:tr>
              <a:tr h="381000">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r>
              <a:tr h="381000">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r>
            </a:tbl>
          </a:graphicData>
        </a:graphic>
      </p:graphicFrame>
      <p:grpSp>
        <p:nvGrpSpPr>
          <p:cNvPr id="525" name="Google Shape;525;p23"/>
          <p:cNvGrpSpPr/>
          <p:nvPr/>
        </p:nvGrpSpPr>
        <p:grpSpPr>
          <a:xfrm>
            <a:off x="1072863" y="2024488"/>
            <a:ext cx="1606800" cy="369300"/>
            <a:chOff x="7082075" y="1391225"/>
            <a:chExt cx="1606800" cy="369300"/>
          </a:xfrm>
        </p:grpSpPr>
        <p:sp>
          <p:nvSpPr>
            <p:cNvPr id="526" name="Google Shape;526;p23"/>
            <p:cNvSpPr/>
            <p:nvPr/>
          </p:nvSpPr>
          <p:spPr>
            <a:xfrm>
              <a:off x="7082075" y="1430488"/>
              <a:ext cx="1606800" cy="289200"/>
            </a:xfrm>
            <a:prstGeom prst="roundRect">
              <a:avLst>
                <a:gd fmla="val 16667" name="adj"/>
              </a:avLst>
            </a:prstGeom>
            <a:solidFill>
              <a:schemeClr val="accent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27" name="Google Shape;527;p23"/>
            <p:cNvSpPr txBox="1"/>
            <p:nvPr/>
          </p:nvSpPr>
          <p:spPr>
            <a:xfrm>
              <a:off x="7082075" y="1391225"/>
              <a:ext cx="1566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rPr>
                <a:t>Admin Login</a:t>
              </a:r>
              <a:endParaRPr b="1" sz="1200">
                <a:solidFill>
                  <a:srgbClr val="FFFFFF"/>
                </a:solidFill>
              </a:endParaRPr>
            </a:p>
          </p:txBody>
        </p:sp>
      </p:grpSp>
      <p:grpSp>
        <p:nvGrpSpPr>
          <p:cNvPr id="528" name="Google Shape;528;p23"/>
          <p:cNvGrpSpPr/>
          <p:nvPr/>
        </p:nvGrpSpPr>
        <p:grpSpPr>
          <a:xfrm>
            <a:off x="2858488" y="2024500"/>
            <a:ext cx="1606800" cy="369300"/>
            <a:chOff x="7082075" y="1391238"/>
            <a:chExt cx="1606800" cy="369300"/>
          </a:xfrm>
        </p:grpSpPr>
        <p:sp>
          <p:nvSpPr>
            <p:cNvPr id="529" name="Google Shape;529;p23"/>
            <p:cNvSpPr/>
            <p:nvPr/>
          </p:nvSpPr>
          <p:spPr>
            <a:xfrm>
              <a:off x="7082075" y="1430488"/>
              <a:ext cx="1606800" cy="289200"/>
            </a:xfrm>
            <a:prstGeom prst="roundRect">
              <a:avLst>
                <a:gd fmla="val 16667" name="adj"/>
              </a:avLst>
            </a:prstGeom>
            <a:solidFill>
              <a:schemeClr val="accent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30" name="Google Shape;530;p23"/>
            <p:cNvSpPr txBox="1"/>
            <p:nvPr/>
          </p:nvSpPr>
          <p:spPr>
            <a:xfrm>
              <a:off x="7102325" y="1391238"/>
              <a:ext cx="1566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rPr>
                <a:t>Submit Complaint</a:t>
              </a:r>
              <a:endParaRPr b="1" sz="1200">
                <a:solidFill>
                  <a:srgbClr val="FFFFFF"/>
                </a:solidFill>
              </a:endParaRPr>
            </a:p>
          </p:txBody>
        </p:sp>
      </p:grpSp>
      <p:cxnSp>
        <p:nvCxnSpPr>
          <p:cNvPr id="531" name="Google Shape;531;p23"/>
          <p:cNvCxnSpPr/>
          <p:nvPr/>
        </p:nvCxnSpPr>
        <p:spPr>
          <a:xfrm rot="10800000">
            <a:off x="1786063" y="2810300"/>
            <a:ext cx="845100" cy="1324500"/>
          </a:xfrm>
          <a:prstGeom prst="straightConnector1">
            <a:avLst/>
          </a:prstGeom>
          <a:noFill/>
          <a:ln cap="flat" cmpd="sng" w="9525">
            <a:solidFill>
              <a:srgbClr val="595959"/>
            </a:solidFill>
            <a:prstDash val="solid"/>
            <a:round/>
            <a:headEnd len="med" w="med" type="none"/>
            <a:tailEnd len="med" w="med" type="triangle"/>
          </a:ln>
        </p:spPr>
      </p:cxnSp>
      <p:sp>
        <p:nvSpPr>
          <p:cNvPr id="532" name="Google Shape;532;p23"/>
          <p:cNvSpPr txBox="1"/>
          <p:nvPr/>
        </p:nvSpPr>
        <p:spPr>
          <a:xfrm>
            <a:off x="2631163" y="3915375"/>
            <a:ext cx="2462100" cy="554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t>Clickable for a more detailed view of the property’s characteristics</a:t>
            </a:r>
            <a:endParaRPr sz="1200"/>
          </a:p>
        </p:txBody>
      </p:sp>
      <p:cxnSp>
        <p:nvCxnSpPr>
          <p:cNvPr id="533" name="Google Shape;533;p23"/>
          <p:cNvCxnSpPr/>
          <p:nvPr/>
        </p:nvCxnSpPr>
        <p:spPr>
          <a:xfrm rot="10800000">
            <a:off x="4264263" y="2834800"/>
            <a:ext cx="1186500" cy="1267500"/>
          </a:xfrm>
          <a:prstGeom prst="straightConnector1">
            <a:avLst/>
          </a:prstGeom>
          <a:noFill/>
          <a:ln cap="flat" cmpd="sng" w="9525">
            <a:solidFill>
              <a:srgbClr val="595959"/>
            </a:solidFill>
            <a:prstDash val="solid"/>
            <a:round/>
            <a:headEnd len="med" w="med" type="none"/>
            <a:tailEnd len="med" w="med" type="triangle"/>
          </a:ln>
        </p:spPr>
      </p:cxnSp>
      <p:sp>
        <p:nvSpPr>
          <p:cNvPr id="534" name="Google Shape;534;p23"/>
          <p:cNvSpPr txBox="1"/>
          <p:nvPr/>
        </p:nvSpPr>
        <p:spPr>
          <a:xfrm>
            <a:off x="5450763" y="3898150"/>
            <a:ext cx="2835900" cy="554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t>Clickable for detailed view of landlord info &amp; associated properties </a:t>
            </a:r>
            <a:endParaRPr sz="1200"/>
          </a:p>
        </p:txBody>
      </p:sp>
      <p:cxnSp>
        <p:nvCxnSpPr>
          <p:cNvPr id="535" name="Google Shape;535;p23"/>
          <p:cNvCxnSpPr/>
          <p:nvPr/>
        </p:nvCxnSpPr>
        <p:spPr>
          <a:xfrm>
            <a:off x="5775763" y="1867750"/>
            <a:ext cx="292500" cy="682800"/>
          </a:xfrm>
          <a:prstGeom prst="straightConnector1">
            <a:avLst/>
          </a:prstGeom>
          <a:noFill/>
          <a:ln cap="flat" cmpd="sng" w="9525">
            <a:solidFill>
              <a:srgbClr val="595959"/>
            </a:solidFill>
            <a:prstDash val="solid"/>
            <a:round/>
            <a:headEnd len="med" w="med" type="none"/>
            <a:tailEnd len="med" w="med" type="triangle"/>
          </a:ln>
        </p:spPr>
      </p:cxnSp>
      <p:sp>
        <p:nvSpPr>
          <p:cNvPr id="536" name="Google Shape;536;p23"/>
          <p:cNvSpPr txBox="1"/>
          <p:nvPr/>
        </p:nvSpPr>
        <p:spPr>
          <a:xfrm>
            <a:off x="4386288" y="1313650"/>
            <a:ext cx="2046000" cy="554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t>Clickable if status = vacant – links to apartment listing</a:t>
            </a:r>
            <a:endParaRPr sz="1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24"/>
          <p:cNvSpPr/>
          <p:nvPr/>
        </p:nvSpPr>
        <p:spPr>
          <a:xfrm>
            <a:off x="781675" y="997200"/>
            <a:ext cx="7840200" cy="3434100"/>
          </a:xfrm>
          <a:prstGeom prst="roundRect">
            <a:avLst>
              <a:gd fmla="val 16667" name="adj"/>
            </a:avLst>
          </a:prstGeom>
          <a:solidFill>
            <a:schemeClr val="lt1"/>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4"/>
          <p:cNvSpPr txBox="1"/>
          <p:nvPr/>
        </p:nvSpPr>
        <p:spPr>
          <a:xfrm>
            <a:off x="281400" y="320500"/>
            <a:ext cx="479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LOGIN PAGE</a:t>
            </a:r>
            <a:endParaRPr b="1"/>
          </a:p>
        </p:txBody>
      </p:sp>
      <p:grpSp>
        <p:nvGrpSpPr>
          <p:cNvPr id="543" name="Google Shape;543;p24"/>
          <p:cNvGrpSpPr/>
          <p:nvPr/>
        </p:nvGrpSpPr>
        <p:grpSpPr>
          <a:xfrm>
            <a:off x="7074250" y="1359175"/>
            <a:ext cx="1180500" cy="369300"/>
            <a:chOff x="7082075" y="1390425"/>
            <a:chExt cx="1180500" cy="369300"/>
          </a:xfrm>
        </p:grpSpPr>
        <p:sp>
          <p:nvSpPr>
            <p:cNvPr id="544" name="Google Shape;544;p24"/>
            <p:cNvSpPr/>
            <p:nvPr/>
          </p:nvSpPr>
          <p:spPr>
            <a:xfrm>
              <a:off x="7082075" y="1430475"/>
              <a:ext cx="1180500" cy="2892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4"/>
            <p:cNvSpPr txBox="1"/>
            <p:nvPr/>
          </p:nvSpPr>
          <p:spPr>
            <a:xfrm>
              <a:off x="7152425" y="1390425"/>
              <a:ext cx="1039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navigation</a:t>
              </a:r>
              <a:endParaRPr sz="1200"/>
            </a:p>
          </p:txBody>
        </p:sp>
      </p:grpSp>
      <p:pic>
        <p:nvPicPr>
          <p:cNvPr id="546" name="Google Shape;546;p24"/>
          <p:cNvPicPr preferRelativeResize="0"/>
          <p:nvPr/>
        </p:nvPicPr>
        <p:blipFill>
          <a:blip r:embed="rId3">
            <a:alphaModFix/>
          </a:blip>
          <a:stretch>
            <a:fillRect/>
          </a:stretch>
        </p:blipFill>
        <p:spPr>
          <a:xfrm>
            <a:off x="7928376" y="1891901"/>
            <a:ext cx="326374" cy="326374"/>
          </a:xfrm>
          <a:prstGeom prst="rect">
            <a:avLst/>
          </a:prstGeom>
          <a:noFill/>
          <a:ln>
            <a:noFill/>
          </a:ln>
        </p:spPr>
      </p:pic>
      <p:grpSp>
        <p:nvGrpSpPr>
          <p:cNvPr id="547" name="Google Shape;547;p24"/>
          <p:cNvGrpSpPr/>
          <p:nvPr/>
        </p:nvGrpSpPr>
        <p:grpSpPr>
          <a:xfrm>
            <a:off x="1877850" y="3795013"/>
            <a:ext cx="1606800" cy="369300"/>
            <a:chOff x="7082075" y="1390425"/>
            <a:chExt cx="1606800" cy="369300"/>
          </a:xfrm>
        </p:grpSpPr>
        <p:sp>
          <p:nvSpPr>
            <p:cNvPr id="548" name="Google Shape;548;p24"/>
            <p:cNvSpPr/>
            <p:nvPr/>
          </p:nvSpPr>
          <p:spPr>
            <a:xfrm>
              <a:off x="7082075" y="1430488"/>
              <a:ext cx="1606800" cy="289200"/>
            </a:xfrm>
            <a:prstGeom prst="roundRect">
              <a:avLst>
                <a:gd fmla="val 16667" name="adj"/>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49" name="Google Shape;549;p24"/>
            <p:cNvSpPr txBox="1"/>
            <p:nvPr/>
          </p:nvSpPr>
          <p:spPr>
            <a:xfrm>
              <a:off x="7102325" y="1390425"/>
              <a:ext cx="1566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rPr>
                <a:t>Login</a:t>
              </a:r>
              <a:endParaRPr sz="1200">
                <a:solidFill>
                  <a:schemeClr val="lt1"/>
                </a:solidFill>
              </a:endParaRPr>
            </a:p>
          </p:txBody>
        </p:sp>
      </p:grpSp>
      <p:grpSp>
        <p:nvGrpSpPr>
          <p:cNvPr id="550" name="Google Shape;550;p24"/>
          <p:cNvGrpSpPr/>
          <p:nvPr/>
        </p:nvGrpSpPr>
        <p:grpSpPr>
          <a:xfrm>
            <a:off x="3898375" y="3795013"/>
            <a:ext cx="1606800" cy="369300"/>
            <a:chOff x="6155950" y="1390425"/>
            <a:chExt cx="1606800" cy="369300"/>
          </a:xfrm>
        </p:grpSpPr>
        <p:sp>
          <p:nvSpPr>
            <p:cNvPr id="551" name="Google Shape;551;p24"/>
            <p:cNvSpPr/>
            <p:nvPr/>
          </p:nvSpPr>
          <p:spPr>
            <a:xfrm>
              <a:off x="6155950" y="1430488"/>
              <a:ext cx="1606800" cy="289200"/>
            </a:xfrm>
            <a:prstGeom prst="roundRect">
              <a:avLst>
                <a:gd fmla="val 16667" name="adj"/>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52" name="Google Shape;552;p24"/>
            <p:cNvSpPr txBox="1"/>
            <p:nvPr/>
          </p:nvSpPr>
          <p:spPr>
            <a:xfrm>
              <a:off x="6176200" y="1390425"/>
              <a:ext cx="1566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rPr>
                <a:t>Available Rentals</a:t>
              </a:r>
              <a:endParaRPr sz="1200">
                <a:solidFill>
                  <a:schemeClr val="lt1"/>
                </a:solidFill>
              </a:endParaRPr>
            </a:p>
          </p:txBody>
        </p:sp>
      </p:grpSp>
      <p:pic>
        <p:nvPicPr>
          <p:cNvPr id="553" name="Google Shape;553;p24"/>
          <p:cNvPicPr preferRelativeResize="0"/>
          <p:nvPr/>
        </p:nvPicPr>
        <p:blipFill rotWithShape="1">
          <a:blip r:embed="rId4">
            <a:alphaModFix/>
          </a:blip>
          <a:srcRect b="17411" l="0" r="0" t="6153"/>
          <a:stretch/>
        </p:blipFill>
        <p:spPr>
          <a:xfrm>
            <a:off x="2421738" y="1401050"/>
            <a:ext cx="4300524" cy="2190924"/>
          </a:xfrm>
          <a:prstGeom prst="rect">
            <a:avLst/>
          </a:prstGeom>
          <a:noFill/>
          <a:ln>
            <a:noFill/>
          </a:ln>
        </p:spPr>
      </p:pic>
      <p:sp>
        <p:nvSpPr>
          <p:cNvPr id="554" name="Google Shape;554;p24"/>
          <p:cNvSpPr txBox="1"/>
          <p:nvPr/>
        </p:nvSpPr>
        <p:spPr>
          <a:xfrm>
            <a:off x="2620800" y="2656025"/>
            <a:ext cx="3902400" cy="492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lt1"/>
                </a:solidFill>
              </a:rPr>
              <a:t>RENTAL HOUSING REGISTRY</a:t>
            </a:r>
            <a:endParaRPr b="1" sz="2000">
              <a:solidFill>
                <a:schemeClr val="lt1"/>
              </a:solidFill>
            </a:endParaRPr>
          </a:p>
        </p:txBody>
      </p:sp>
      <p:grpSp>
        <p:nvGrpSpPr>
          <p:cNvPr id="555" name="Google Shape;555;p24"/>
          <p:cNvGrpSpPr/>
          <p:nvPr/>
        </p:nvGrpSpPr>
        <p:grpSpPr>
          <a:xfrm>
            <a:off x="5918900" y="3795013"/>
            <a:ext cx="1606800" cy="369300"/>
            <a:chOff x="7082075" y="1390425"/>
            <a:chExt cx="1606800" cy="369300"/>
          </a:xfrm>
        </p:grpSpPr>
        <p:sp>
          <p:nvSpPr>
            <p:cNvPr id="556" name="Google Shape;556;p24"/>
            <p:cNvSpPr/>
            <p:nvPr/>
          </p:nvSpPr>
          <p:spPr>
            <a:xfrm>
              <a:off x="7082075" y="1430488"/>
              <a:ext cx="1606800" cy="289200"/>
            </a:xfrm>
            <a:prstGeom prst="roundRect">
              <a:avLst>
                <a:gd fmla="val 16667" name="adj"/>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57" name="Google Shape;557;p24"/>
            <p:cNvSpPr txBox="1"/>
            <p:nvPr/>
          </p:nvSpPr>
          <p:spPr>
            <a:xfrm>
              <a:off x="7102325" y="1390425"/>
              <a:ext cx="1566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rPr>
                <a:t>Create Account</a:t>
              </a:r>
              <a:endParaRPr sz="1200">
                <a:solidFill>
                  <a:schemeClr val="lt1"/>
                </a:solidFil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25"/>
          <p:cNvSpPr/>
          <p:nvPr/>
        </p:nvSpPr>
        <p:spPr>
          <a:xfrm>
            <a:off x="781675" y="997200"/>
            <a:ext cx="7840200" cy="3434100"/>
          </a:xfrm>
          <a:prstGeom prst="roundRect">
            <a:avLst>
              <a:gd fmla="val 16667" name="adj"/>
            </a:avLst>
          </a:prstGeom>
          <a:solidFill>
            <a:schemeClr val="lt1"/>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5"/>
          <p:cNvSpPr txBox="1"/>
          <p:nvPr/>
        </p:nvSpPr>
        <p:spPr>
          <a:xfrm>
            <a:off x="281400" y="320500"/>
            <a:ext cx="479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PUBLIC-FACING DATABASE</a:t>
            </a:r>
            <a:endParaRPr b="1"/>
          </a:p>
        </p:txBody>
      </p:sp>
      <p:grpSp>
        <p:nvGrpSpPr>
          <p:cNvPr id="564" name="Google Shape;564;p25"/>
          <p:cNvGrpSpPr/>
          <p:nvPr/>
        </p:nvGrpSpPr>
        <p:grpSpPr>
          <a:xfrm>
            <a:off x="7074250" y="1359175"/>
            <a:ext cx="1180500" cy="369300"/>
            <a:chOff x="7082075" y="1390425"/>
            <a:chExt cx="1180500" cy="369300"/>
          </a:xfrm>
        </p:grpSpPr>
        <p:sp>
          <p:nvSpPr>
            <p:cNvPr id="565" name="Google Shape;565;p25"/>
            <p:cNvSpPr/>
            <p:nvPr/>
          </p:nvSpPr>
          <p:spPr>
            <a:xfrm>
              <a:off x="7082075" y="1430475"/>
              <a:ext cx="1180500" cy="2892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5"/>
            <p:cNvSpPr txBox="1"/>
            <p:nvPr/>
          </p:nvSpPr>
          <p:spPr>
            <a:xfrm>
              <a:off x="7152425" y="1390425"/>
              <a:ext cx="1039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navigation</a:t>
              </a:r>
              <a:endParaRPr sz="1200"/>
            </a:p>
          </p:txBody>
        </p:sp>
      </p:grpSp>
      <p:pic>
        <p:nvPicPr>
          <p:cNvPr id="567" name="Google Shape;567;p25"/>
          <p:cNvPicPr preferRelativeResize="0"/>
          <p:nvPr/>
        </p:nvPicPr>
        <p:blipFill>
          <a:blip r:embed="rId3">
            <a:alphaModFix/>
          </a:blip>
          <a:stretch>
            <a:fillRect/>
          </a:stretch>
        </p:blipFill>
        <p:spPr>
          <a:xfrm>
            <a:off x="7928376" y="1891901"/>
            <a:ext cx="326374" cy="326374"/>
          </a:xfrm>
          <a:prstGeom prst="rect">
            <a:avLst/>
          </a:prstGeom>
          <a:noFill/>
          <a:ln>
            <a:noFill/>
          </a:ln>
        </p:spPr>
      </p:pic>
      <p:graphicFrame>
        <p:nvGraphicFramePr>
          <p:cNvPr id="568" name="Google Shape;568;p25"/>
          <p:cNvGraphicFramePr/>
          <p:nvPr/>
        </p:nvGraphicFramePr>
        <p:xfrm>
          <a:off x="952500" y="2341525"/>
          <a:ext cx="3000000" cy="3000000"/>
        </p:xfrm>
        <a:graphic>
          <a:graphicData uri="http://schemas.openxmlformats.org/drawingml/2006/table">
            <a:tbl>
              <a:tblPr>
                <a:noFill/>
                <a:tableStyleId>{523E26C5-7856-46B9-9E2F-D9A85FEBE1D2}</a:tableStyleId>
              </a:tblPr>
              <a:tblGrid>
                <a:gridCol w="1206500"/>
                <a:gridCol w="1206500"/>
                <a:gridCol w="1206500"/>
                <a:gridCol w="1206500"/>
                <a:gridCol w="1206500"/>
                <a:gridCol w="1206500"/>
              </a:tblGrid>
              <a:tr h="381000">
                <a:tc>
                  <a:txBody>
                    <a:bodyPr/>
                    <a:lstStyle/>
                    <a:p>
                      <a:pPr indent="0" lvl="0" marL="0" rtl="0" algn="l">
                        <a:spcBef>
                          <a:spcPts val="0"/>
                        </a:spcBef>
                        <a:spcAft>
                          <a:spcPts val="0"/>
                        </a:spcAft>
                        <a:buNone/>
                      </a:pPr>
                      <a:r>
                        <a:rPr b="1" lang="en" sz="1100"/>
                        <a:t>Property ID</a:t>
                      </a:r>
                      <a:endParaRPr b="1" sz="1100"/>
                    </a:p>
                  </a:txBody>
                  <a:tcPr marT="91425" marB="91425" marR="91425" marL="91425">
                    <a:solidFill>
                      <a:srgbClr val="CCCCCC"/>
                    </a:solidFill>
                  </a:tcPr>
                </a:tc>
                <a:tc>
                  <a:txBody>
                    <a:bodyPr/>
                    <a:lstStyle/>
                    <a:p>
                      <a:pPr indent="0" lvl="0" marL="0" rtl="0" algn="l">
                        <a:spcBef>
                          <a:spcPts val="0"/>
                        </a:spcBef>
                        <a:spcAft>
                          <a:spcPts val="0"/>
                        </a:spcAft>
                        <a:buNone/>
                      </a:pPr>
                      <a:r>
                        <a:rPr b="1" lang="en" sz="1100"/>
                        <a:t>Address</a:t>
                      </a:r>
                      <a:endParaRPr b="1" sz="1100"/>
                    </a:p>
                  </a:txBody>
                  <a:tcPr marT="91425" marB="91425" marR="91425" marL="91425">
                    <a:solidFill>
                      <a:srgbClr val="CCCCCC"/>
                    </a:solidFill>
                  </a:tcPr>
                </a:tc>
                <a:tc>
                  <a:txBody>
                    <a:bodyPr/>
                    <a:lstStyle/>
                    <a:p>
                      <a:pPr indent="0" lvl="0" marL="0" rtl="0" algn="l">
                        <a:spcBef>
                          <a:spcPts val="0"/>
                        </a:spcBef>
                        <a:spcAft>
                          <a:spcPts val="0"/>
                        </a:spcAft>
                        <a:buNone/>
                      </a:pPr>
                      <a:r>
                        <a:rPr b="1" lang="en" sz="1100"/>
                        <a:t>Landlord name</a:t>
                      </a:r>
                      <a:endParaRPr b="1" sz="1100"/>
                    </a:p>
                  </a:txBody>
                  <a:tcPr marT="91425" marB="91425" marR="91425" marL="91425">
                    <a:solidFill>
                      <a:srgbClr val="CCCCCC"/>
                    </a:solidFill>
                  </a:tcPr>
                </a:tc>
                <a:tc>
                  <a:txBody>
                    <a:bodyPr/>
                    <a:lstStyle/>
                    <a:p>
                      <a:pPr indent="0" lvl="0" marL="0" rtl="0" algn="l">
                        <a:spcBef>
                          <a:spcPts val="0"/>
                        </a:spcBef>
                        <a:spcAft>
                          <a:spcPts val="0"/>
                        </a:spcAft>
                        <a:buNone/>
                      </a:pPr>
                      <a:r>
                        <a:rPr b="1" lang="en" sz="1100"/>
                        <a:t>Unit type</a:t>
                      </a:r>
                      <a:endParaRPr b="1" sz="1100"/>
                    </a:p>
                  </a:txBody>
                  <a:tcPr marT="91425" marB="91425" marR="91425" marL="91425">
                    <a:solidFill>
                      <a:srgbClr val="CCCCCC"/>
                    </a:solidFill>
                  </a:tcPr>
                </a:tc>
                <a:tc>
                  <a:txBody>
                    <a:bodyPr/>
                    <a:lstStyle/>
                    <a:p>
                      <a:pPr indent="0" lvl="0" marL="0" rtl="0" algn="l">
                        <a:spcBef>
                          <a:spcPts val="0"/>
                        </a:spcBef>
                        <a:spcAft>
                          <a:spcPts val="0"/>
                        </a:spcAft>
                        <a:buNone/>
                      </a:pPr>
                      <a:r>
                        <a:rPr b="1" lang="en" sz="1100"/>
                        <a:t>Vacancy Status</a:t>
                      </a:r>
                      <a:endParaRPr b="1" sz="1100"/>
                    </a:p>
                  </a:txBody>
                  <a:tcPr marT="91425" marB="91425" marR="91425" marL="91425">
                    <a:solidFill>
                      <a:srgbClr val="CCCCCC"/>
                    </a:solidFill>
                  </a:tcPr>
                </a:tc>
                <a:tc>
                  <a:txBody>
                    <a:bodyPr/>
                    <a:lstStyle/>
                    <a:p>
                      <a:pPr indent="0" lvl="0" marL="0" rtl="0" algn="l">
                        <a:spcBef>
                          <a:spcPts val="0"/>
                        </a:spcBef>
                        <a:spcAft>
                          <a:spcPts val="0"/>
                        </a:spcAft>
                        <a:buClr>
                          <a:schemeClr val="dk1"/>
                        </a:buClr>
                        <a:buSzPts val="1100"/>
                        <a:buFont typeface="Arial"/>
                        <a:buNone/>
                      </a:pPr>
                      <a:r>
                        <a:rPr b="1" lang="en" sz="1100">
                          <a:solidFill>
                            <a:schemeClr val="dk1"/>
                          </a:solidFill>
                        </a:rPr>
                        <a:t># outstanding infractions</a:t>
                      </a:r>
                      <a:endParaRPr b="1" sz="1100"/>
                    </a:p>
                  </a:txBody>
                  <a:tcPr marT="91425" marB="91425" marR="91425" marL="91425">
                    <a:solidFill>
                      <a:srgbClr val="CCCCCC"/>
                    </a:solidFill>
                  </a:tcPr>
                </a:tc>
              </a:tr>
              <a:tr h="381000">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r>
              <a:tr h="381000">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r>
            </a:tbl>
          </a:graphicData>
        </a:graphic>
      </p:graphicFrame>
      <p:grpSp>
        <p:nvGrpSpPr>
          <p:cNvPr id="569" name="Google Shape;569;p25"/>
          <p:cNvGrpSpPr/>
          <p:nvPr/>
        </p:nvGrpSpPr>
        <p:grpSpPr>
          <a:xfrm>
            <a:off x="952500" y="1870438"/>
            <a:ext cx="1606800" cy="369300"/>
            <a:chOff x="7082075" y="1390425"/>
            <a:chExt cx="1606800" cy="369300"/>
          </a:xfrm>
        </p:grpSpPr>
        <p:sp>
          <p:nvSpPr>
            <p:cNvPr id="570" name="Google Shape;570;p25"/>
            <p:cNvSpPr/>
            <p:nvPr/>
          </p:nvSpPr>
          <p:spPr>
            <a:xfrm>
              <a:off x="7082075" y="1430488"/>
              <a:ext cx="1606800" cy="289200"/>
            </a:xfrm>
            <a:prstGeom prst="roundRect">
              <a:avLst>
                <a:gd fmla="val 16667" name="adj"/>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71" name="Google Shape;571;p25"/>
            <p:cNvSpPr txBox="1"/>
            <p:nvPr/>
          </p:nvSpPr>
          <p:spPr>
            <a:xfrm>
              <a:off x="7102325" y="1390425"/>
              <a:ext cx="1566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rPr>
                <a:t>Admin Login</a:t>
              </a:r>
              <a:endParaRPr sz="1200">
                <a:solidFill>
                  <a:schemeClr val="lt1"/>
                </a:solidFill>
              </a:endParaRPr>
            </a:p>
          </p:txBody>
        </p:sp>
      </p:grpSp>
      <p:grpSp>
        <p:nvGrpSpPr>
          <p:cNvPr id="572" name="Google Shape;572;p25"/>
          <p:cNvGrpSpPr/>
          <p:nvPr/>
        </p:nvGrpSpPr>
        <p:grpSpPr>
          <a:xfrm>
            <a:off x="2738125" y="1870438"/>
            <a:ext cx="1606800" cy="369300"/>
            <a:chOff x="7082075" y="1390425"/>
            <a:chExt cx="1606800" cy="369300"/>
          </a:xfrm>
        </p:grpSpPr>
        <p:sp>
          <p:nvSpPr>
            <p:cNvPr id="573" name="Google Shape;573;p25"/>
            <p:cNvSpPr/>
            <p:nvPr/>
          </p:nvSpPr>
          <p:spPr>
            <a:xfrm>
              <a:off x="7082075" y="1430488"/>
              <a:ext cx="1606800" cy="289200"/>
            </a:xfrm>
            <a:prstGeom prst="roundRect">
              <a:avLst>
                <a:gd fmla="val 16667" name="adj"/>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74" name="Google Shape;574;p25"/>
            <p:cNvSpPr txBox="1"/>
            <p:nvPr/>
          </p:nvSpPr>
          <p:spPr>
            <a:xfrm>
              <a:off x="7102325" y="1390425"/>
              <a:ext cx="1566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rPr>
                <a:t>Submit Complaint</a:t>
              </a:r>
              <a:endParaRPr sz="1200">
                <a:solidFill>
                  <a:schemeClr val="lt1"/>
                </a:solidFill>
              </a:endParaRPr>
            </a:p>
          </p:txBody>
        </p:sp>
      </p:grpSp>
      <p:cxnSp>
        <p:nvCxnSpPr>
          <p:cNvPr id="575" name="Google Shape;575;p25"/>
          <p:cNvCxnSpPr/>
          <p:nvPr/>
        </p:nvCxnSpPr>
        <p:spPr>
          <a:xfrm rot="10800000">
            <a:off x="1665700" y="2657050"/>
            <a:ext cx="845100" cy="1324500"/>
          </a:xfrm>
          <a:prstGeom prst="straightConnector1">
            <a:avLst/>
          </a:prstGeom>
          <a:noFill/>
          <a:ln cap="flat" cmpd="sng" w="9525">
            <a:solidFill>
              <a:schemeClr val="dk2"/>
            </a:solidFill>
            <a:prstDash val="solid"/>
            <a:round/>
            <a:headEnd len="med" w="med" type="none"/>
            <a:tailEnd len="med" w="med" type="triangle"/>
          </a:ln>
        </p:spPr>
      </p:cxnSp>
      <p:sp>
        <p:nvSpPr>
          <p:cNvPr id="576" name="Google Shape;576;p25"/>
          <p:cNvSpPr txBox="1"/>
          <p:nvPr/>
        </p:nvSpPr>
        <p:spPr>
          <a:xfrm>
            <a:off x="2510800" y="3762125"/>
            <a:ext cx="2462100" cy="554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t>Clickable for a more detailed view of the property’s characteristics</a:t>
            </a:r>
            <a:endParaRPr sz="1200"/>
          </a:p>
        </p:txBody>
      </p:sp>
      <p:cxnSp>
        <p:nvCxnSpPr>
          <p:cNvPr id="577" name="Google Shape;577;p25"/>
          <p:cNvCxnSpPr/>
          <p:nvPr/>
        </p:nvCxnSpPr>
        <p:spPr>
          <a:xfrm rot="10800000">
            <a:off x="4143900" y="2681550"/>
            <a:ext cx="1186500" cy="1267500"/>
          </a:xfrm>
          <a:prstGeom prst="straightConnector1">
            <a:avLst/>
          </a:prstGeom>
          <a:noFill/>
          <a:ln cap="flat" cmpd="sng" w="9525">
            <a:solidFill>
              <a:schemeClr val="dk2"/>
            </a:solidFill>
            <a:prstDash val="solid"/>
            <a:round/>
            <a:headEnd len="med" w="med" type="none"/>
            <a:tailEnd len="med" w="med" type="triangle"/>
          </a:ln>
        </p:spPr>
      </p:cxnSp>
      <p:sp>
        <p:nvSpPr>
          <p:cNvPr id="578" name="Google Shape;578;p25"/>
          <p:cNvSpPr txBox="1"/>
          <p:nvPr/>
        </p:nvSpPr>
        <p:spPr>
          <a:xfrm>
            <a:off x="5330400" y="3744900"/>
            <a:ext cx="2835900" cy="554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t>Clickable for detailed view of landlord info &amp; associated properties </a:t>
            </a:r>
            <a:endParaRPr sz="1200"/>
          </a:p>
        </p:txBody>
      </p:sp>
      <p:cxnSp>
        <p:nvCxnSpPr>
          <p:cNvPr id="579" name="Google Shape;579;p25"/>
          <p:cNvCxnSpPr/>
          <p:nvPr/>
        </p:nvCxnSpPr>
        <p:spPr>
          <a:xfrm>
            <a:off x="5655400" y="1714500"/>
            <a:ext cx="292500" cy="682800"/>
          </a:xfrm>
          <a:prstGeom prst="straightConnector1">
            <a:avLst/>
          </a:prstGeom>
          <a:noFill/>
          <a:ln cap="flat" cmpd="sng" w="9525">
            <a:solidFill>
              <a:schemeClr val="dk2"/>
            </a:solidFill>
            <a:prstDash val="solid"/>
            <a:round/>
            <a:headEnd len="med" w="med" type="none"/>
            <a:tailEnd len="med" w="med" type="triangle"/>
          </a:ln>
        </p:spPr>
      </p:cxnSp>
      <p:sp>
        <p:nvSpPr>
          <p:cNvPr id="580" name="Google Shape;580;p25"/>
          <p:cNvSpPr txBox="1"/>
          <p:nvPr/>
        </p:nvSpPr>
        <p:spPr>
          <a:xfrm>
            <a:off x="4265925" y="1160400"/>
            <a:ext cx="2046000" cy="554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t>Clickable if status = vacant – links to apartment listing</a:t>
            </a:r>
            <a:endParaRPr sz="1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26"/>
          <p:cNvSpPr/>
          <p:nvPr/>
        </p:nvSpPr>
        <p:spPr>
          <a:xfrm>
            <a:off x="781675" y="997200"/>
            <a:ext cx="7840200" cy="3977400"/>
          </a:xfrm>
          <a:prstGeom prst="roundRect">
            <a:avLst>
              <a:gd fmla="val 16667" name="adj"/>
            </a:avLst>
          </a:prstGeom>
          <a:solidFill>
            <a:schemeClr val="lt1"/>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6"/>
          <p:cNvSpPr txBox="1"/>
          <p:nvPr/>
        </p:nvSpPr>
        <p:spPr>
          <a:xfrm>
            <a:off x="281400" y="320500"/>
            <a:ext cx="479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rPr>
              <a:t>LANDLORD DETAIL PAGE</a:t>
            </a:r>
            <a:endParaRPr b="1"/>
          </a:p>
        </p:txBody>
      </p:sp>
      <p:grpSp>
        <p:nvGrpSpPr>
          <p:cNvPr id="587" name="Google Shape;587;p26"/>
          <p:cNvGrpSpPr/>
          <p:nvPr/>
        </p:nvGrpSpPr>
        <p:grpSpPr>
          <a:xfrm>
            <a:off x="7074250" y="1359175"/>
            <a:ext cx="1180500" cy="369300"/>
            <a:chOff x="7082075" y="1390425"/>
            <a:chExt cx="1180500" cy="369300"/>
          </a:xfrm>
        </p:grpSpPr>
        <p:sp>
          <p:nvSpPr>
            <p:cNvPr id="588" name="Google Shape;588;p26"/>
            <p:cNvSpPr/>
            <p:nvPr/>
          </p:nvSpPr>
          <p:spPr>
            <a:xfrm>
              <a:off x="7082075" y="1430475"/>
              <a:ext cx="1180500" cy="2892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6"/>
            <p:cNvSpPr txBox="1"/>
            <p:nvPr/>
          </p:nvSpPr>
          <p:spPr>
            <a:xfrm>
              <a:off x="7152425" y="1390425"/>
              <a:ext cx="1039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navigation</a:t>
              </a:r>
              <a:endParaRPr sz="1200"/>
            </a:p>
          </p:txBody>
        </p:sp>
      </p:grpSp>
      <p:pic>
        <p:nvPicPr>
          <p:cNvPr id="590" name="Google Shape;590;p26"/>
          <p:cNvPicPr preferRelativeResize="0"/>
          <p:nvPr/>
        </p:nvPicPr>
        <p:blipFill>
          <a:blip r:embed="rId3">
            <a:alphaModFix/>
          </a:blip>
          <a:stretch>
            <a:fillRect/>
          </a:stretch>
        </p:blipFill>
        <p:spPr>
          <a:xfrm>
            <a:off x="7928376" y="1891901"/>
            <a:ext cx="326374" cy="326374"/>
          </a:xfrm>
          <a:prstGeom prst="rect">
            <a:avLst/>
          </a:prstGeom>
          <a:noFill/>
          <a:ln>
            <a:noFill/>
          </a:ln>
        </p:spPr>
      </p:pic>
      <p:graphicFrame>
        <p:nvGraphicFramePr>
          <p:cNvPr id="591" name="Google Shape;591;p26"/>
          <p:cNvGraphicFramePr/>
          <p:nvPr/>
        </p:nvGraphicFramePr>
        <p:xfrm>
          <a:off x="1050650" y="3240450"/>
          <a:ext cx="3000000" cy="3000000"/>
        </p:xfrm>
        <a:graphic>
          <a:graphicData uri="http://schemas.openxmlformats.org/drawingml/2006/table">
            <a:tbl>
              <a:tblPr>
                <a:noFill/>
                <a:tableStyleId>{523E26C5-7856-46B9-9E2F-D9A85FEBE1D2}</a:tableStyleId>
              </a:tblPr>
              <a:tblGrid>
                <a:gridCol w="903800"/>
                <a:gridCol w="3247550"/>
                <a:gridCol w="1221550"/>
                <a:gridCol w="1929325"/>
              </a:tblGrid>
              <a:tr h="381000">
                <a:tc>
                  <a:txBody>
                    <a:bodyPr/>
                    <a:lstStyle/>
                    <a:p>
                      <a:pPr indent="0" lvl="0" marL="0" rtl="0" algn="l">
                        <a:spcBef>
                          <a:spcPts val="0"/>
                        </a:spcBef>
                        <a:spcAft>
                          <a:spcPts val="0"/>
                        </a:spcAft>
                        <a:buNone/>
                      </a:pPr>
                      <a:r>
                        <a:rPr b="1" lang="en" sz="1100"/>
                        <a:t>Unit ID</a:t>
                      </a:r>
                      <a:endParaRPr b="1" sz="1100"/>
                    </a:p>
                  </a:txBody>
                  <a:tcPr marT="91425" marB="91425" marR="91425" marL="91425">
                    <a:solidFill>
                      <a:srgbClr val="CCCCCC"/>
                    </a:solidFill>
                  </a:tcPr>
                </a:tc>
                <a:tc>
                  <a:txBody>
                    <a:bodyPr/>
                    <a:lstStyle/>
                    <a:p>
                      <a:pPr indent="0" lvl="0" marL="0" rtl="0" algn="l">
                        <a:spcBef>
                          <a:spcPts val="0"/>
                        </a:spcBef>
                        <a:spcAft>
                          <a:spcPts val="0"/>
                        </a:spcAft>
                        <a:buNone/>
                      </a:pPr>
                      <a:r>
                        <a:rPr b="1" lang="en" sz="1100"/>
                        <a:t>Unit Address</a:t>
                      </a:r>
                      <a:endParaRPr b="1" sz="1100"/>
                    </a:p>
                  </a:txBody>
                  <a:tcPr marT="91425" marB="91425" marR="91425" marL="91425">
                    <a:solidFill>
                      <a:srgbClr val="CCCCCC"/>
                    </a:solidFill>
                  </a:tcPr>
                </a:tc>
                <a:tc>
                  <a:txBody>
                    <a:bodyPr/>
                    <a:lstStyle/>
                    <a:p>
                      <a:pPr indent="0" lvl="0" marL="0" rtl="0" algn="l">
                        <a:spcBef>
                          <a:spcPts val="0"/>
                        </a:spcBef>
                        <a:spcAft>
                          <a:spcPts val="0"/>
                        </a:spcAft>
                        <a:buNone/>
                      </a:pPr>
                      <a:r>
                        <a:rPr b="1" lang="en" sz="1100"/>
                        <a:t>Vacancy Status</a:t>
                      </a:r>
                      <a:endParaRPr b="1" sz="1100"/>
                    </a:p>
                  </a:txBody>
                  <a:tcPr marT="91425" marB="91425" marR="91425" marL="91425">
                    <a:solidFill>
                      <a:srgbClr val="CCCCCC"/>
                    </a:solidFill>
                  </a:tcPr>
                </a:tc>
                <a:tc>
                  <a:txBody>
                    <a:bodyPr/>
                    <a:lstStyle/>
                    <a:p>
                      <a:pPr indent="0" lvl="0" marL="0" rtl="0" algn="l">
                        <a:spcBef>
                          <a:spcPts val="0"/>
                        </a:spcBef>
                        <a:spcAft>
                          <a:spcPts val="0"/>
                        </a:spcAft>
                        <a:buClr>
                          <a:schemeClr val="dk1"/>
                        </a:buClr>
                        <a:buSzPts val="1100"/>
                        <a:buFont typeface="Arial"/>
                        <a:buNone/>
                      </a:pPr>
                      <a:r>
                        <a:rPr b="1" lang="en" sz="1100">
                          <a:solidFill>
                            <a:schemeClr val="dk1"/>
                          </a:solidFill>
                        </a:rPr>
                        <a:t># outstanding infractions</a:t>
                      </a:r>
                      <a:endParaRPr b="1" sz="1100"/>
                    </a:p>
                  </a:txBody>
                  <a:tcPr marT="91425" marB="91425" marR="91425" marL="91425">
                    <a:solidFill>
                      <a:srgbClr val="CCCCCC"/>
                    </a:solidFill>
                  </a:tcPr>
                </a:tc>
              </a:tr>
              <a:tr h="381000">
                <a:tc>
                  <a:txBody>
                    <a:bodyPr/>
                    <a:lstStyle/>
                    <a:p>
                      <a:pPr indent="0" lvl="0" marL="0" rtl="0" algn="l">
                        <a:spcBef>
                          <a:spcPts val="0"/>
                        </a:spcBef>
                        <a:spcAft>
                          <a:spcPts val="0"/>
                        </a:spcAft>
                        <a:buNone/>
                      </a:pPr>
                      <a:r>
                        <a:rPr lang="en" sz="1200"/>
                        <a:t>1234</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u="sng">
                          <a:solidFill>
                            <a:srgbClr val="0000FF"/>
                          </a:solidFill>
                        </a:rPr>
                        <a:t>555 Brown St. #101, Wash., DC 20002</a:t>
                      </a:r>
                      <a:endParaRPr sz="1200"/>
                    </a:p>
                  </a:txBody>
                  <a:tcPr marT="91425" marB="91425" marR="91425" marL="91425"/>
                </a:tc>
                <a:tc>
                  <a:txBody>
                    <a:bodyPr/>
                    <a:lstStyle/>
                    <a:p>
                      <a:pPr indent="0" lvl="0" marL="0" rtl="0" algn="l">
                        <a:spcBef>
                          <a:spcPts val="0"/>
                        </a:spcBef>
                        <a:spcAft>
                          <a:spcPts val="0"/>
                        </a:spcAft>
                        <a:buNone/>
                      </a:pPr>
                      <a:r>
                        <a:rPr lang="en" sz="1200"/>
                        <a:t>Vacant </a:t>
                      </a:r>
                      <a:endParaRPr sz="1200"/>
                    </a:p>
                  </a:txBody>
                  <a:tcPr marT="91425" marB="91425" marR="91425" marL="91425"/>
                </a:tc>
                <a:tc>
                  <a:txBody>
                    <a:bodyPr/>
                    <a:lstStyle/>
                    <a:p>
                      <a:pPr indent="0" lvl="0" marL="0" rtl="0" algn="l">
                        <a:spcBef>
                          <a:spcPts val="0"/>
                        </a:spcBef>
                        <a:spcAft>
                          <a:spcPts val="0"/>
                        </a:spcAft>
                        <a:buNone/>
                      </a:pPr>
                      <a:r>
                        <a:rPr lang="en" sz="1200"/>
                        <a:t>8</a:t>
                      </a:r>
                      <a:endParaRPr sz="1200"/>
                    </a:p>
                  </a:txBody>
                  <a:tcPr marT="91425" marB="91425" marR="91425" marL="91425"/>
                </a:tc>
              </a:tr>
              <a:tr h="381000">
                <a:tc>
                  <a:txBody>
                    <a:bodyPr/>
                    <a:lstStyle/>
                    <a:p>
                      <a:pPr indent="0" lvl="0" marL="0" rtl="0" algn="l">
                        <a:spcBef>
                          <a:spcPts val="0"/>
                        </a:spcBef>
                        <a:spcAft>
                          <a:spcPts val="0"/>
                        </a:spcAft>
                        <a:buNone/>
                      </a:pPr>
                      <a:r>
                        <a:rPr lang="en" sz="1200"/>
                        <a:t>2345</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u="sng">
                          <a:solidFill>
                            <a:srgbClr val="0000FF"/>
                          </a:solidFill>
                        </a:rPr>
                        <a:t>555 Brown St. #102, Wash., DC 20002</a:t>
                      </a:r>
                      <a:endParaRPr sz="1200"/>
                    </a:p>
                  </a:txBody>
                  <a:tcPr marT="91425" marB="91425" marR="91425" marL="91425"/>
                </a:tc>
                <a:tc>
                  <a:txBody>
                    <a:bodyPr/>
                    <a:lstStyle/>
                    <a:p>
                      <a:pPr indent="0" lvl="0" marL="0" rtl="0" algn="l">
                        <a:spcBef>
                          <a:spcPts val="0"/>
                        </a:spcBef>
                        <a:spcAft>
                          <a:spcPts val="0"/>
                        </a:spcAft>
                        <a:buNone/>
                      </a:pPr>
                      <a:r>
                        <a:rPr lang="en" sz="1200"/>
                        <a:t>Occupied</a:t>
                      </a:r>
                      <a:endParaRPr sz="1200"/>
                    </a:p>
                  </a:txBody>
                  <a:tcPr marT="91425" marB="91425" marR="91425" marL="91425"/>
                </a:tc>
                <a:tc>
                  <a:txBody>
                    <a:bodyPr/>
                    <a:lstStyle/>
                    <a:p>
                      <a:pPr indent="0" lvl="0" marL="0" rtl="0" algn="l">
                        <a:spcBef>
                          <a:spcPts val="0"/>
                        </a:spcBef>
                        <a:spcAft>
                          <a:spcPts val="0"/>
                        </a:spcAft>
                        <a:buNone/>
                      </a:pPr>
                      <a:r>
                        <a:rPr lang="en" sz="1200"/>
                        <a:t>2</a:t>
                      </a:r>
                      <a:endParaRPr sz="1200"/>
                    </a:p>
                  </a:txBody>
                  <a:tcPr marT="91425" marB="91425" marR="91425" marL="91425"/>
                </a:tc>
              </a:tr>
              <a:tr h="381000">
                <a:tc>
                  <a:txBody>
                    <a:bodyPr/>
                    <a:lstStyle/>
                    <a:p>
                      <a:pPr indent="0" lvl="0" marL="0" rtl="0" algn="l">
                        <a:spcBef>
                          <a:spcPts val="0"/>
                        </a:spcBef>
                        <a:spcAft>
                          <a:spcPts val="0"/>
                        </a:spcAft>
                        <a:buNone/>
                      </a:pPr>
                      <a:r>
                        <a:rPr lang="en" sz="1200"/>
                        <a:t>3456</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u="sng">
                          <a:solidFill>
                            <a:srgbClr val="0000FF"/>
                          </a:solidFill>
                        </a:rPr>
                        <a:t>555 Brown St. #103, Wash., DC 20002</a:t>
                      </a:r>
                      <a:endParaRPr sz="1200"/>
                    </a:p>
                  </a:txBody>
                  <a:tcPr marT="91425" marB="91425" marR="91425" marL="91425"/>
                </a:tc>
                <a:tc>
                  <a:txBody>
                    <a:bodyPr/>
                    <a:lstStyle/>
                    <a:p>
                      <a:pPr indent="0" lvl="0" marL="0" rtl="0" algn="l">
                        <a:spcBef>
                          <a:spcPts val="0"/>
                        </a:spcBef>
                        <a:spcAft>
                          <a:spcPts val="0"/>
                        </a:spcAft>
                        <a:buNone/>
                      </a:pPr>
                      <a:r>
                        <a:rPr lang="en" sz="1200"/>
                        <a:t>Occupied</a:t>
                      </a:r>
                      <a:endParaRPr sz="1200"/>
                    </a:p>
                  </a:txBody>
                  <a:tcPr marT="91425" marB="91425" marR="91425" marL="91425"/>
                </a:tc>
                <a:tc>
                  <a:txBody>
                    <a:bodyPr/>
                    <a:lstStyle/>
                    <a:p>
                      <a:pPr indent="0" lvl="0" marL="0" rtl="0" algn="l">
                        <a:spcBef>
                          <a:spcPts val="0"/>
                        </a:spcBef>
                        <a:spcAft>
                          <a:spcPts val="0"/>
                        </a:spcAft>
                        <a:buNone/>
                      </a:pPr>
                      <a:r>
                        <a:rPr lang="en" sz="1200"/>
                        <a:t>0</a:t>
                      </a:r>
                      <a:endParaRPr sz="1200"/>
                    </a:p>
                  </a:txBody>
                  <a:tcPr marT="91425" marB="91425" marR="91425" marL="91425"/>
                </a:tc>
              </a:tr>
            </a:tbl>
          </a:graphicData>
        </a:graphic>
      </p:graphicFrame>
      <p:sp>
        <p:nvSpPr>
          <p:cNvPr id="592" name="Google Shape;592;p26"/>
          <p:cNvSpPr txBox="1"/>
          <p:nvPr/>
        </p:nvSpPr>
        <p:spPr>
          <a:xfrm>
            <a:off x="1052075" y="1597600"/>
            <a:ext cx="4506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t>Jane Doe – Renting Units LLC</a:t>
            </a:r>
            <a:endParaRPr b="1" sz="1600"/>
          </a:p>
        </p:txBody>
      </p:sp>
      <p:graphicFrame>
        <p:nvGraphicFramePr>
          <p:cNvPr id="593" name="Google Shape;593;p26"/>
          <p:cNvGraphicFramePr/>
          <p:nvPr/>
        </p:nvGraphicFramePr>
        <p:xfrm>
          <a:off x="1052075" y="2211100"/>
          <a:ext cx="3000000" cy="3000000"/>
        </p:xfrm>
        <a:graphic>
          <a:graphicData uri="http://schemas.openxmlformats.org/drawingml/2006/table">
            <a:tbl>
              <a:tblPr>
                <a:noFill/>
                <a:tableStyleId>{523E26C5-7856-46B9-9E2F-D9A85FEBE1D2}</a:tableStyleId>
              </a:tblPr>
              <a:tblGrid>
                <a:gridCol w="1408100"/>
                <a:gridCol w="2220425"/>
              </a:tblGrid>
              <a:tr h="326525">
                <a:tc>
                  <a:txBody>
                    <a:bodyPr/>
                    <a:lstStyle/>
                    <a:p>
                      <a:pPr indent="0" lvl="0" marL="0" rtl="0" algn="l">
                        <a:spcBef>
                          <a:spcPts val="0"/>
                        </a:spcBef>
                        <a:spcAft>
                          <a:spcPts val="0"/>
                        </a:spcAft>
                        <a:buNone/>
                      </a:pPr>
                      <a:r>
                        <a:rPr lang="en"/>
                        <a:t>Phone</a:t>
                      </a:r>
                      <a:endParaRPr/>
                    </a:p>
                  </a:txBody>
                  <a:tcPr marT="91425" marB="91425" marR="91425" marL="91425"/>
                </a:tc>
                <a:tc>
                  <a:txBody>
                    <a:bodyPr/>
                    <a:lstStyle/>
                    <a:p>
                      <a:pPr indent="0" lvl="0" marL="0" rtl="0" algn="l">
                        <a:spcBef>
                          <a:spcPts val="0"/>
                        </a:spcBef>
                        <a:spcAft>
                          <a:spcPts val="0"/>
                        </a:spcAft>
                        <a:buNone/>
                      </a:pPr>
                      <a:r>
                        <a:rPr lang="en"/>
                        <a:t>555-555-5555</a:t>
                      </a:r>
                      <a:endParaRPr/>
                    </a:p>
                  </a:txBody>
                  <a:tcPr marT="91425" marB="91425" marR="91425" marL="91425"/>
                </a:tc>
              </a:tr>
              <a:tr h="356375">
                <a:tc>
                  <a:txBody>
                    <a:bodyPr/>
                    <a:lstStyle/>
                    <a:p>
                      <a:pPr indent="0" lvl="0" marL="0" rtl="0" algn="l">
                        <a:spcBef>
                          <a:spcPts val="0"/>
                        </a:spcBef>
                        <a:spcAft>
                          <a:spcPts val="0"/>
                        </a:spcAft>
                        <a:buNone/>
                      </a:pPr>
                      <a:r>
                        <a:rPr lang="en"/>
                        <a:t>Email</a:t>
                      </a:r>
                      <a:endParaRPr/>
                    </a:p>
                  </a:txBody>
                  <a:tcPr marT="91425" marB="91425" marR="91425" marL="91425"/>
                </a:tc>
                <a:tc>
                  <a:txBody>
                    <a:bodyPr/>
                    <a:lstStyle/>
                    <a:p>
                      <a:pPr indent="0" lvl="0" marL="0" rtl="0" algn="l">
                        <a:spcBef>
                          <a:spcPts val="0"/>
                        </a:spcBef>
                        <a:spcAft>
                          <a:spcPts val="0"/>
                        </a:spcAft>
                        <a:buNone/>
                      </a:pPr>
                      <a:r>
                        <a:rPr lang="en"/>
                        <a:t>landlord@email.com</a:t>
                      </a:r>
                      <a:endParaRPr/>
                    </a:p>
                  </a:txBody>
                  <a:tcPr marT="91425" marB="91425" marR="91425" marL="91425"/>
                </a:tc>
              </a:tr>
            </a:tbl>
          </a:graphicData>
        </a:graphic>
      </p:graphicFrame>
      <p:pic>
        <p:nvPicPr>
          <p:cNvPr id="594" name="Google Shape;594;p26"/>
          <p:cNvPicPr preferRelativeResize="0"/>
          <p:nvPr/>
        </p:nvPicPr>
        <p:blipFill rotWithShape="1">
          <a:blip r:embed="rId4">
            <a:alphaModFix/>
          </a:blip>
          <a:srcRect b="40415" l="24803" r="13357" t="12159"/>
          <a:stretch/>
        </p:blipFill>
        <p:spPr>
          <a:xfrm>
            <a:off x="5343275" y="1728474"/>
            <a:ext cx="1180500" cy="135632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27"/>
          <p:cNvSpPr/>
          <p:nvPr/>
        </p:nvSpPr>
        <p:spPr>
          <a:xfrm>
            <a:off x="781675" y="997200"/>
            <a:ext cx="7840200" cy="3977400"/>
          </a:xfrm>
          <a:prstGeom prst="roundRect">
            <a:avLst>
              <a:gd fmla="val 16667" name="adj"/>
            </a:avLst>
          </a:prstGeom>
          <a:solidFill>
            <a:schemeClr val="lt1"/>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7"/>
          <p:cNvSpPr txBox="1"/>
          <p:nvPr/>
        </p:nvSpPr>
        <p:spPr>
          <a:xfrm>
            <a:off x="281400" y="320500"/>
            <a:ext cx="479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rPr>
              <a:t>UNIT RENT HISTORY</a:t>
            </a:r>
            <a:endParaRPr b="1"/>
          </a:p>
        </p:txBody>
      </p:sp>
      <p:grpSp>
        <p:nvGrpSpPr>
          <p:cNvPr id="601" name="Google Shape;601;p27"/>
          <p:cNvGrpSpPr/>
          <p:nvPr/>
        </p:nvGrpSpPr>
        <p:grpSpPr>
          <a:xfrm>
            <a:off x="7074250" y="1359175"/>
            <a:ext cx="1180500" cy="369300"/>
            <a:chOff x="7082075" y="1390425"/>
            <a:chExt cx="1180500" cy="369300"/>
          </a:xfrm>
        </p:grpSpPr>
        <p:sp>
          <p:nvSpPr>
            <p:cNvPr id="602" name="Google Shape;602;p27"/>
            <p:cNvSpPr/>
            <p:nvPr/>
          </p:nvSpPr>
          <p:spPr>
            <a:xfrm>
              <a:off x="7082075" y="1430475"/>
              <a:ext cx="1180500" cy="2892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7"/>
            <p:cNvSpPr txBox="1"/>
            <p:nvPr/>
          </p:nvSpPr>
          <p:spPr>
            <a:xfrm>
              <a:off x="7152425" y="1390425"/>
              <a:ext cx="1039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navigation</a:t>
              </a:r>
              <a:endParaRPr sz="1200"/>
            </a:p>
          </p:txBody>
        </p:sp>
      </p:grpSp>
      <p:pic>
        <p:nvPicPr>
          <p:cNvPr id="604" name="Google Shape;604;p27"/>
          <p:cNvPicPr preferRelativeResize="0"/>
          <p:nvPr/>
        </p:nvPicPr>
        <p:blipFill>
          <a:blip r:embed="rId3">
            <a:alphaModFix/>
          </a:blip>
          <a:stretch>
            <a:fillRect/>
          </a:stretch>
        </p:blipFill>
        <p:spPr>
          <a:xfrm>
            <a:off x="7928376" y="1891901"/>
            <a:ext cx="326374" cy="326374"/>
          </a:xfrm>
          <a:prstGeom prst="rect">
            <a:avLst/>
          </a:prstGeom>
          <a:noFill/>
          <a:ln>
            <a:noFill/>
          </a:ln>
        </p:spPr>
      </p:pic>
      <p:graphicFrame>
        <p:nvGraphicFramePr>
          <p:cNvPr id="605" name="Google Shape;605;p27"/>
          <p:cNvGraphicFramePr/>
          <p:nvPr/>
        </p:nvGraphicFramePr>
        <p:xfrm>
          <a:off x="1050663" y="3315675"/>
          <a:ext cx="3000000" cy="3000000"/>
        </p:xfrm>
        <a:graphic>
          <a:graphicData uri="http://schemas.openxmlformats.org/drawingml/2006/table">
            <a:tbl>
              <a:tblPr>
                <a:noFill/>
                <a:tableStyleId>{523E26C5-7856-46B9-9E2F-D9A85FEBE1D2}</a:tableStyleId>
              </a:tblPr>
              <a:tblGrid>
                <a:gridCol w="2434075"/>
                <a:gridCol w="2434075"/>
                <a:gridCol w="2434075"/>
              </a:tblGrid>
              <a:tr h="381000">
                <a:tc>
                  <a:txBody>
                    <a:bodyPr/>
                    <a:lstStyle/>
                    <a:p>
                      <a:pPr indent="0" lvl="0" marL="0" rtl="0" algn="l">
                        <a:spcBef>
                          <a:spcPts val="0"/>
                        </a:spcBef>
                        <a:spcAft>
                          <a:spcPts val="0"/>
                        </a:spcAft>
                        <a:buNone/>
                      </a:pPr>
                      <a:r>
                        <a:rPr b="1" lang="en" sz="1100"/>
                        <a:t>Rent</a:t>
                      </a:r>
                      <a:endParaRPr b="1" sz="1100"/>
                    </a:p>
                  </a:txBody>
                  <a:tcPr marT="91425" marB="91425" marR="91425" marL="91425">
                    <a:solidFill>
                      <a:srgbClr val="CCCCCC"/>
                    </a:solidFill>
                  </a:tcPr>
                </a:tc>
                <a:tc>
                  <a:txBody>
                    <a:bodyPr/>
                    <a:lstStyle/>
                    <a:p>
                      <a:pPr indent="0" lvl="0" marL="0" rtl="0" algn="l">
                        <a:spcBef>
                          <a:spcPts val="0"/>
                        </a:spcBef>
                        <a:spcAft>
                          <a:spcPts val="0"/>
                        </a:spcAft>
                        <a:buNone/>
                      </a:pPr>
                      <a:r>
                        <a:rPr b="1" lang="en" sz="1100"/>
                        <a:t>Date Effective </a:t>
                      </a:r>
                      <a:endParaRPr b="1" sz="1100"/>
                    </a:p>
                  </a:txBody>
                  <a:tcPr marT="91425" marB="91425" marR="91425" marL="91425">
                    <a:solidFill>
                      <a:srgbClr val="CCCCCC"/>
                    </a:solidFill>
                  </a:tcPr>
                </a:tc>
                <a:tc>
                  <a:txBody>
                    <a:bodyPr/>
                    <a:lstStyle/>
                    <a:p>
                      <a:pPr indent="0" lvl="0" marL="0" rtl="0" algn="l">
                        <a:spcBef>
                          <a:spcPts val="0"/>
                        </a:spcBef>
                        <a:spcAft>
                          <a:spcPts val="0"/>
                        </a:spcAft>
                        <a:buNone/>
                      </a:pPr>
                      <a:r>
                        <a:rPr b="1" lang="en" sz="1100"/>
                        <a:t>% change</a:t>
                      </a:r>
                      <a:endParaRPr b="1" sz="1100"/>
                    </a:p>
                  </a:txBody>
                  <a:tcPr marT="91425" marB="91425" marR="91425" marL="91425">
                    <a:solidFill>
                      <a:srgbClr val="CCCCCC"/>
                    </a:solidFill>
                  </a:tcPr>
                </a:tc>
              </a:tr>
              <a:tr h="381000">
                <a:tc>
                  <a:txBody>
                    <a:bodyPr/>
                    <a:lstStyle/>
                    <a:p>
                      <a:pPr indent="0" lvl="0" marL="0" rtl="0" algn="l">
                        <a:spcBef>
                          <a:spcPts val="0"/>
                        </a:spcBef>
                        <a:spcAft>
                          <a:spcPts val="0"/>
                        </a:spcAft>
                        <a:buNone/>
                      </a:pPr>
                      <a:r>
                        <a:rPr lang="en" sz="1200"/>
                        <a:t>$1600</a:t>
                      </a:r>
                      <a:endParaRPr sz="1200"/>
                    </a:p>
                  </a:txBody>
                  <a:tcPr marT="91425" marB="91425" marR="91425" marL="91425"/>
                </a:tc>
                <a:tc>
                  <a:txBody>
                    <a:bodyPr/>
                    <a:lstStyle/>
                    <a:p>
                      <a:pPr indent="0" lvl="0" marL="0" rtl="0" algn="l">
                        <a:spcBef>
                          <a:spcPts val="0"/>
                        </a:spcBef>
                        <a:spcAft>
                          <a:spcPts val="0"/>
                        </a:spcAft>
                        <a:buNone/>
                      </a:pPr>
                      <a:r>
                        <a:rPr lang="en" sz="1200"/>
                        <a:t>1/1/2023</a:t>
                      </a:r>
                      <a:endParaRPr sz="1200"/>
                    </a:p>
                  </a:txBody>
                  <a:tcPr marT="91425" marB="91425" marR="91425" marL="91425"/>
                </a:tc>
                <a:tc>
                  <a:txBody>
                    <a:bodyPr/>
                    <a:lstStyle/>
                    <a:p>
                      <a:pPr indent="0" lvl="0" marL="0" rtl="0" algn="l">
                        <a:spcBef>
                          <a:spcPts val="0"/>
                        </a:spcBef>
                        <a:spcAft>
                          <a:spcPts val="0"/>
                        </a:spcAft>
                        <a:buNone/>
                      </a:pPr>
                      <a:r>
                        <a:rPr lang="en" sz="1200"/>
                        <a:t>x%</a:t>
                      </a:r>
                      <a:endParaRPr sz="1200"/>
                    </a:p>
                  </a:txBody>
                  <a:tcPr marT="91425" marB="91425" marR="91425" marL="91425"/>
                </a:tc>
              </a:tr>
              <a:tr h="381000">
                <a:tc>
                  <a:txBody>
                    <a:bodyPr/>
                    <a:lstStyle/>
                    <a:p>
                      <a:pPr indent="0" lvl="0" marL="0" rtl="0" algn="l">
                        <a:spcBef>
                          <a:spcPts val="0"/>
                        </a:spcBef>
                        <a:spcAft>
                          <a:spcPts val="0"/>
                        </a:spcAft>
                        <a:buNone/>
                      </a:pPr>
                      <a:r>
                        <a:rPr lang="en" sz="1200"/>
                        <a:t>$1500</a:t>
                      </a:r>
                      <a:endParaRPr sz="1200"/>
                    </a:p>
                  </a:txBody>
                  <a:tcPr marT="91425" marB="91425" marR="91425" marL="91425"/>
                </a:tc>
                <a:tc>
                  <a:txBody>
                    <a:bodyPr/>
                    <a:lstStyle/>
                    <a:p>
                      <a:pPr indent="0" lvl="0" marL="0" rtl="0" algn="l">
                        <a:spcBef>
                          <a:spcPts val="0"/>
                        </a:spcBef>
                        <a:spcAft>
                          <a:spcPts val="0"/>
                        </a:spcAft>
                        <a:buNone/>
                      </a:pPr>
                      <a:r>
                        <a:rPr lang="en" sz="1200"/>
                        <a:t>1/1/2022</a:t>
                      </a:r>
                      <a:endParaRPr sz="1200"/>
                    </a:p>
                  </a:txBody>
                  <a:tcPr marT="91425" marB="91425" marR="91425" marL="91425"/>
                </a:tc>
                <a:tc>
                  <a:txBody>
                    <a:bodyPr/>
                    <a:lstStyle/>
                    <a:p>
                      <a:pPr indent="0" lvl="0" marL="0" rtl="0" algn="l">
                        <a:spcBef>
                          <a:spcPts val="0"/>
                        </a:spcBef>
                        <a:spcAft>
                          <a:spcPts val="0"/>
                        </a:spcAft>
                        <a:buNone/>
                      </a:pPr>
                      <a:r>
                        <a:rPr lang="en" sz="1200"/>
                        <a:t>x%</a:t>
                      </a:r>
                      <a:endParaRPr sz="1200"/>
                    </a:p>
                  </a:txBody>
                  <a:tcPr marT="91425" marB="91425" marR="91425" marL="91425"/>
                </a:tc>
              </a:tr>
              <a:tr h="381000">
                <a:tc>
                  <a:txBody>
                    <a:bodyPr/>
                    <a:lstStyle/>
                    <a:p>
                      <a:pPr indent="0" lvl="0" marL="0" rtl="0" algn="l">
                        <a:spcBef>
                          <a:spcPts val="0"/>
                        </a:spcBef>
                        <a:spcAft>
                          <a:spcPts val="0"/>
                        </a:spcAft>
                        <a:buNone/>
                      </a:pPr>
                      <a:r>
                        <a:rPr lang="en" sz="1200"/>
                        <a:t>$1000</a:t>
                      </a:r>
                      <a:endParaRPr sz="1200"/>
                    </a:p>
                  </a:txBody>
                  <a:tcPr marT="91425" marB="91425" marR="91425" marL="91425"/>
                </a:tc>
                <a:tc>
                  <a:txBody>
                    <a:bodyPr/>
                    <a:lstStyle/>
                    <a:p>
                      <a:pPr indent="0" lvl="0" marL="0" rtl="0" algn="l">
                        <a:spcBef>
                          <a:spcPts val="0"/>
                        </a:spcBef>
                        <a:spcAft>
                          <a:spcPts val="0"/>
                        </a:spcAft>
                        <a:buNone/>
                      </a:pPr>
                      <a:r>
                        <a:rPr lang="en" sz="1200"/>
                        <a:t>1/1/2021</a:t>
                      </a:r>
                      <a:endParaRPr sz="1200"/>
                    </a:p>
                  </a:txBody>
                  <a:tcPr marT="91425" marB="91425" marR="91425" marL="91425"/>
                </a:tc>
                <a:tc>
                  <a:txBody>
                    <a:bodyPr/>
                    <a:lstStyle/>
                    <a:p>
                      <a:pPr indent="0" lvl="0" marL="0" rtl="0" algn="l">
                        <a:spcBef>
                          <a:spcPts val="0"/>
                        </a:spcBef>
                        <a:spcAft>
                          <a:spcPts val="0"/>
                        </a:spcAft>
                        <a:buNone/>
                      </a:pPr>
                      <a:r>
                        <a:rPr lang="en" sz="1200"/>
                        <a:t>x%</a:t>
                      </a:r>
                      <a:endParaRPr sz="1200"/>
                    </a:p>
                  </a:txBody>
                  <a:tcPr marT="91425" marB="91425" marR="91425" marL="91425"/>
                </a:tc>
              </a:tr>
            </a:tbl>
          </a:graphicData>
        </a:graphic>
      </p:graphicFrame>
      <p:sp>
        <p:nvSpPr>
          <p:cNvPr id="606" name="Google Shape;606;p27"/>
          <p:cNvSpPr txBox="1"/>
          <p:nvPr/>
        </p:nvSpPr>
        <p:spPr>
          <a:xfrm>
            <a:off x="1052075" y="1597600"/>
            <a:ext cx="4506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t>555 Brown St., College Park, MD, 11111</a:t>
            </a:r>
            <a:endParaRPr b="1" sz="1600"/>
          </a:p>
        </p:txBody>
      </p:sp>
      <p:graphicFrame>
        <p:nvGraphicFramePr>
          <p:cNvPr id="607" name="Google Shape;607;p27"/>
          <p:cNvGraphicFramePr/>
          <p:nvPr/>
        </p:nvGraphicFramePr>
        <p:xfrm>
          <a:off x="1052075" y="2211100"/>
          <a:ext cx="3000000" cy="3000000"/>
        </p:xfrm>
        <a:graphic>
          <a:graphicData uri="http://schemas.openxmlformats.org/drawingml/2006/table">
            <a:tbl>
              <a:tblPr>
                <a:noFill/>
                <a:tableStyleId>{523E26C5-7856-46B9-9E2F-D9A85FEBE1D2}</a:tableStyleId>
              </a:tblPr>
              <a:tblGrid>
                <a:gridCol w="2574100"/>
                <a:gridCol w="1054425"/>
              </a:tblGrid>
              <a:tr h="281100">
                <a:tc>
                  <a:txBody>
                    <a:bodyPr/>
                    <a:lstStyle/>
                    <a:p>
                      <a:pPr indent="0" lvl="0" marL="0" rtl="0" algn="l">
                        <a:spcBef>
                          <a:spcPts val="0"/>
                        </a:spcBef>
                        <a:spcAft>
                          <a:spcPts val="0"/>
                        </a:spcAft>
                        <a:buNone/>
                      </a:pPr>
                      <a:r>
                        <a:rPr lang="en"/>
                        <a:t>Rent Controlled?</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r>
              <a:tr h="432450">
                <a:tc>
                  <a:txBody>
                    <a:bodyPr/>
                    <a:lstStyle/>
                    <a:p>
                      <a:pPr indent="0" lvl="0" marL="0" rtl="0" algn="l">
                        <a:spcBef>
                          <a:spcPts val="0"/>
                        </a:spcBef>
                        <a:spcAft>
                          <a:spcPts val="0"/>
                        </a:spcAft>
                        <a:buNone/>
                      </a:pPr>
                      <a:r>
                        <a:rPr lang="en"/>
                        <a:t>Allowable rent increase YOY</a:t>
                      </a:r>
                      <a:endParaRPr/>
                    </a:p>
                  </a:txBody>
                  <a:tcPr marT="91425" marB="91425" marR="91425" marL="91425"/>
                </a:tc>
                <a:tc>
                  <a:txBody>
                    <a:bodyPr/>
                    <a:lstStyle/>
                    <a:p>
                      <a:pPr indent="0" lvl="0" marL="0" rtl="0" algn="l">
                        <a:spcBef>
                          <a:spcPts val="0"/>
                        </a:spcBef>
                        <a:spcAft>
                          <a:spcPts val="0"/>
                        </a:spcAft>
                        <a:buNone/>
                      </a:pPr>
                      <a:r>
                        <a:rPr lang="en"/>
                        <a:t>5%</a:t>
                      </a:r>
                      <a:endParaRPr/>
                    </a:p>
                  </a:txBody>
                  <a:tcPr marT="91425" marB="91425" marR="91425" marL="91425"/>
                </a:tc>
              </a:tr>
            </a:tbl>
          </a:graphicData>
        </a:graphic>
      </p:graphicFrame>
      <p:pic>
        <p:nvPicPr>
          <p:cNvPr id="608" name="Google Shape;608;p27"/>
          <p:cNvPicPr preferRelativeResize="0"/>
          <p:nvPr/>
        </p:nvPicPr>
        <p:blipFill rotWithShape="1">
          <a:blip r:embed="rId4">
            <a:alphaModFix/>
          </a:blip>
          <a:srcRect b="9510" l="15361" r="0" t="0"/>
          <a:stretch/>
        </p:blipFill>
        <p:spPr>
          <a:xfrm>
            <a:off x="5264350" y="1891900"/>
            <a:ext cx="1616758" cy="1147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28"/>
          <p:cNvSpPr/>
          <p:nvPr/>
        </p:nvSpPr>
        <p:spPr>
          <a:xfrm>
            <a:off x="781675" y="997200"/>
            <a:ext cx="7840200" cy="3434100"/>
          </a:xfrm>
          <a:prstGeom prst="roundRect">
            <a:avLst>
              <a:gd fmla="val 16667" name="adj"/>
            </a:avLst>
          </a:prstGeom>
          <a:solidFill>
            <a:schemeClr val="lt1"/>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8"/>
          <p:cNvSpPr txBox="1"/>
          <p:nvPr/>
        </p:nvSpPr>
        <p:spPr>
          <a:xfrm>
            <a:off x="281400" y="320500"/>
            <a:ext cx="479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rPr>
              <a:t>AVAILABLE PROPERTIES</a:t>
            </a:r>
            <a:endParaRPr b="1"/>
          </a:p>
        </p:txBody>
      </p:sp>
      <p:grpSp>
        <p:nvGrpSpPr>
          <p:cNvPr id="615" name="Google Shape;615;p28"/>
          <p:cNvGrpSpPr/>
          <p:nvPr/>
        </p:nvGrpSpPr>
        <p:grpSpPr>
          <a:xfrm>
            <a:off x="7074250" y="1359175"/>
            <a:ext cx="1180500" cy="369300"/>
            <a:chOff x="7082075" y="1390425"/>
            <a:chExt cx="1180500" cy="369300"/>
          </a:xfrm>
        </p:grpSpPr>
        <p:sp>
          <p:nvSpPr>
            <p:cNvPr id="616" name="Google Shape;616;p28"/>
            <p:cNvSpPr/>
            <p:nvPr/>
          </p:nvSpPr>
          <p:spPr>
            <a:xfrm>
              <a:off x="7082075" y="1430475"/>
              <a:ext cx="1180500" cy="2892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8"/>
            <p:cNvSpPr txBox="1"/>
            <p:nvPr/>
          </p:nvSpPr>
          <p:spPr>
            <a:xfrm>
              <a:off x="7152425" y="1390425"/>
              <a:ext cx="1039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navigation</a:t>
              </a:r>
              <a:endParaRPr sz="1200"/>
            </a:p>
          </p:txBody>
        </p:sp>
      </p:grpSp>
      <p:pic>
        <p:nvPicPr>
          <p:cNvPr id="618" name="Google Shape;618;p28"/>
          <p:cNvPicPr preferRelativeResize="0"/>
          <p:nvPr/>
        </p:nvPicPr>
        <p:blipFill>
          <a:blip r:embed="rId3">
            <a:alphaModFix/>
          </a:blip>
          <a:stretch>
            <a:fillRect/>
          </a:stretch>
        </p:blipFill>
        <p:spPr>
          <a:xfrm>
            <a:off x="6551576" y="1380639"/>
            <a:ext cx="326374" cy="326374"/>
          </a:xfrm>
          <a:prstGeom prst="rect">
            <a:avLst/>
          </a:prstGeom>
          <a:noFill/>
          <a:ln>
            <a:noFill/>
          </a:ln>
        </p:spPr>
      </p:pic>
      <p:graphicFrame>
        <p:nvGraphicFramePr>
          <p:cNvPr id="619" name="Google Shape;619;p28"/>
          <p:cNvGraphicFramePr/>
          <p:nvPr/>
        </p:nvGraphicFramePr>
        <p:xfrm>
          <a:off x="920875" y="1951875"/>
          <a:ext cx="3000000" cy="3000000"/>
        </p:xfrm>
        <a:graphic>
          <a:graphicData uri="http://schemas.openxmlformats.org/drawingml/2006/table">
            <a:tbl>
              <a:tblPr>
                <a:noFill/>
                <a:tableStyleId>{523E26C5-7856-46B9-9E2F-D9A85FEBE1D2}</a:tableStyleId>
              </a:tblPr>
              <a:tblGrid>
                <a:gridCol w="1798975"/>
                <a:gridCol w="1121925"/>
                <a:gridCol w="1460450"/>
                <a:gridCol w="979875"/>
                <a:gridCol w="1941025"/>
              </a:tblGrid>
              <a:tr h="518125">
                <a:tc>
                  <a:txBody>
                    <a:bodyPr/>
                    <a:lstStyle/>
                    <a:p>
                      <a:pPr indent="0" lvl="0" marL="0" rtl="0" algn="l">
                        <a:spcBef>
                          <a:spcPts val="0"/>
                        </a:spcBef>
                        <a:spcAft>
                          <a:spcPts val="0"/>
                        </a:spcAft>
                        <a:buNone/>
                      </a:pPr>
                      <a:r>
                        <a:rPr b="1" lang="en" sz="1100"/>
                        <a:t>Address</a:t>
                      </a:r>
                      <a:endParaRPr b="1" sz="1100"/>
                    </a:p>
                  </a:txBody>
                  <a:tcPr marT="91425" marB="91425" marR="91425" marL="91425">
                    <a:solidFill>
                      <a:srgbClr val="CCCCCC"/>
                    </a:solidFill>
                  </a:tcPr>
                </a:tc>
                <a:tc>
                  <a:txBody>
                    <a:bodyPr/>
                    <a:lstStyle/>
                    <a:p>
                      <a:pPr indent="0" lvl="0" marL="0" rtl="0" algn="l">
                        <a:spcBef>
                          <a:spcPts val="0"/>
                        </a:spcBef>
                        <a:spcAft>
                          <a:spcPts val="0"/>
                        </a:spcAft>
                        <a:buNone/>
                      </a:pPr>
                      <a:r>
                        <a:rPr b="1" lang="en" sz="1100"/>
                        <a:t># Bedrooms</a:t>
                      </a:r>
                      <a:endParaRPr b="1" sz="1100"/>
                    </a:p>
                  </a:txBody>
                  <a:tcPr marT="91425" marB="91425" marR="91425" marL="91425">
                    <a:solidFill>
                      <a:srgbClr val="CCCCCC"/>
                    </a:solidFill>
                  </a:tcPr>
                </a:tc>
                <a:tc>
                  <a:txBody>
                    <a:bodyPr/>
                    <a:lstStyle/>
                    <a:p>
                      <a:pPr indent="0" lvl="0" marL="0" rtl="0" algn="l">
                        <a:spcBef>
                          <a:spcPts val="0"/>
                        </a:spcBef>
                        <a:spcAft>
                          <a:spcPts val="0"/>
                        </a:spcAft>
                        <a:buNone/>
                      </a:pPr>
                      <a:r>
                        <a:rPr b="1" lang="en" sz="1100"/>
                        <a:t># Bathrooms</a:t>
                      </a:r>
                      <a:endParaRPr b="1" sz="1100"/>
                    </a:p>
                  </a:txBody>
                  <a:tcPr marT="91425" marB="91425" marR="91425" marL="91425">
                    <a:solidFill>
                      <a:srgbClr val="CCCCCC"/>
                    </a:solidFill>
                  </a:tcPr>
                </a:tc>
                <a:tc>
                  <a:txBody>
                    <a:bodyPr/>
                    <a:lstStyle/>
                    <a:p>
                      <a:pPr indent="0" lvl="0" marL="0" rtl="0" algn="l">
                        <a:spcBef>
                          <a:spcPts val="0"/>
                        </a:spcBef>
                        <a:spcAft>
                          <a:spcPts val="0"/>
                        </a:spcAft>
                        <a:buNone/>
                      </a:pPr>
                      <a:r>
                        <a:rPr b="1" lang="en" sz="1100"/>
                        <a:t>Rent </a:t>
                      </a:r>
                      <a:endParaRPr b="1" sz="1100"/>
                    </a:p>
                  </a:txBody>
                  <a:tcPr marT="91425" marB="91425" marR="91425" marL="91425">
                    <a:solidFill>
                      <a:srgbClr val="CCCCCC"/>
                    </a:solidFill>
                  </a:tcPr>
                </a:tc>
                <a:tc>
                  <a:txBody>
                    <a:bodyPr/>
                    <a:lstStyle/>
                    <a:p>
                      <a:pPr indent="0" lvl="0" marL="0" rtl="0" algn="l">
                        <a:spcBef>
                          <a:spcPts val="0"/>
                        </a:spcBef>
                        <a:spcAft>
                          <a:spcPts val="0"/>
                        </a:spcAft>
                        <a:buNone/>
                      </a:pPr>
                      <a:r>
                        <a:rPr b="1" lang="en" sz="1100"/>
                        <a:t>Landlord Contact</a:t>
                      </a:r>
                      <a:endParaRPr b="1" sz="1100"/>
                    </a:p>
                  </a:txBody>
                  <a:tcPr marT="91425" marB="91425" marR="91425" marL="91425">
                    <a:solidFill>
                      <a:srgbClr val="CCCCCC"/>
                    </a:solidFill>
                  </a:tcPr>
                </a:tc>
              </a:tr>
              <a:tr h="583950">
                <a:tc>
                  <a:txBody>
                    <a:bodyPr/>
                    <a:lstStyle/>
                    <a:p>
                      <a:pPr indent="0" lvl="0" marL="0" rtl="0" algn="l">
                        <a:spcBef>
                          <a:spcPts val="0"/>
                        </a:spcBef>
                        <a:spcAft>
                          <a:spcPts val="0"/>
                        </a:spcAft>
                        <a:buNone/>
                      </a:pPr>
                      <a:r>
                        <a:rPr lang="en" sz="1200" u="sng">
                          <a:solidFill>
                            <a:srgbClr val="0000FF"/>
                          </a:solidFill>
                        </a:rPr>
                        <a:t>1234 Street Ct., Washington, DC 20011</a:t>
                      </a:r>
                      <a:endParaRPr sz="1200" u="sng">
                        <a:solidFill>
                          <a:srgbClr val="0000FF"/>
                        </a:solidFill>
                      </a:endParaRPr>
                    </a:p>
                  </a:txBody>
                  <a:tcPr marT="91425" marB="91425" marR="91425" marL="91425"/>
                </a:tc>
                <a:tc>
                  <a:txBody>
                    <a:bodyPr/>
                    <a:lstStyle/>
                    <a:p>
                      <a:pPr indent="0" lvl="0" marL="0" rtl="0" algn="l">
                        <a:spcBef>
                          <a:spcPts val="0"/>
                        </a:spcBef>
                        <a:spcAft>
                          <a:spcPts val="0"/>
                        </a:spcAft>
                        <a:buNone/>
                      </a:pPr>
                      <a:r>
                        <a:rPr lang="en" sz="1200"/>
                        <a:t>5</a:t>
                      </a:r>
                      <a:endParaRPr sz="1200"/>
                    </a:p>
                  </a:txBody>
                  <a:tcPr marT="91425" marB="91425" marR="91425" marL="91425"/>
                </a:tc>
                <a:tc>
                  <a:txBody>
                    <a:bodyPr/>
                    <a:lstStyle/>
                    <a:p>
                      <a:pPr indent="0" lvl="0" marL="0" rtl="0" algn="l">
                        <a:spcBef>
                          <a:spcPts val="0"/>
                        </a:spcBef>
                        <a:spcAft>
                          <a:spcPts val="0"/>
                        </a:spcAft>
                        <a:buNone/>
                      </a:pPr>
                      <a:r>
                        <a:rPr lang="en" sz="1200"/>
                        <a:t>2.5</a:t>
                      </a:r>
                      <a:endParaRPr sz="1200"/>
                    </a:p>
                  </a:txBody>
                  <a:tcPr marT="91425" marB="91425" marR="91425" marL="91425"/>
                </a:tc>
                <a:tc>
                  <a:txBody>
                    <a:bodyPr/>
                    <a:lstStyle/>
                    <a:p>
                      <a:pPr indent="0" lvl="0" marL="0" rtl="0" algn="l">
                        <a:spcBef>
                          <a:spcPts val="0"/>
                        </a:spcBef>
                        <a:spcAft>
                          <a:spcPts val="0"/>
                        </a:spcAft>
                        <a:buNone/>
                      </a:pPr>
                      <a:r>
                        <a:rPr lang="en" sz="1200"/>
                        <a:t>$5500</a:t>
                      </a:r>
                      <a:endParaRPr sz="1200"/>
                    </a:p>
                  </a:txBody>
                  <a:tcPr marT="91425" marB="91425" marR="91425" marL="91425"/>
                </a:tc>
                <a:tc>
                  <a:txBody>
                    <a:bodyPr/>
                    <a:lstStyle/>
                    <a:p>
                      <a:pPr indent="0" lvl="0" marL="0" rtl="0" algn="l">
                        <a:spcBef>
                          <a:spcPts val="0"/>
                        </a:spcBef>
                        <a:spcAft>
                          <a:spcPts val="0"/>
                        </a:spcAft>
                        <a:buNone/>
                      </a:pPr>
                      <a:r>
                        <a:rPr lang="en" sz="1200"/>
                        <a:t>landlord@email.com</a:t>
                      </a:r>
                      <a:endParaRPr sz="1200"/>
                    </a:p>
                  </a:txBody>
                  <a:tcPr marT="91425" marB="91425" marR="91425" marL="91425"/>
                </a:tc>
              </a:tr>
              <a:tr h="583950">
                <a:tc>
                  <a:txBody>
                    <a:bodyPr/>
                    <a:lstStyle/>
                    <a:p>
                      <a:pPr indent="0" lvl="0" marL="0" rtl="0" algn="l">
                        <a:spcBef>
                          <a:spcPts val="0"/>
                        </a:spcBef>
                        <a:spcAft>
                          <a:spcPts val="0"/>
                        </a:spcAft>
                        <a:buNone/>
                      </a:pPr>
                      <a:r>
                        <a:rPr lang="en" sz="1200" u="sng">
                          <a:solidFill>
                            <a:srgbClr val="0000FF"/>
                          </a:solidFill>
                        </a:rPr>
                        <a:t>555 Brown St. #101, Wash., DC 20002</a:t>
                      </a:r>
                      <a:endParaRPr sz="1200" u="sng">
                        <a:solidFill>
                          <a:srgbClr val="0000FF"/>
                        </a:solidFill>
                      </a:endParaRPr>
                    </a:p>
                  </a:txBody>
                  <a:tcPr marT="91425" marB="91425" marR="91425" marL="91425"/>
                </a:tc>
                <a:tc>
                  <a:txBody>
                    <a:bodyPr/>
                    <a:lstStyle/>
                    <a:p>
                      <a:pPr indent="0" lvl="0" marL="0" rtl="0" algn="l">
                        <a:spcBef>
                          <a:spcPts val="0"/>
                        </a:spcBef>
                        <a:spcAft>
                          <a:spcPts val="0"/>
                        </a:spcAft>
                        <a:buNone/>
                      </a:pPr>
                      <a:r>
                        <a:rPr lang="en" sz="1200"/>
                        <a:t>1</a:t>
                      </a:r>
                      <a:endParaRPr sz="1200"/>
                    </a:p>
                  </a:txBody>
                  <a:tcPr marT="91425" marB="91425" marR="91425" marL="91425"/>
                </a:tc>
                <a:tc>
                  <a:txBody>
                    <a:bodyPr/>
                    <a:lstStyle/>
                    <a:p>
                      <a:pPr indent="0" lvl="0" marL="0" rtl="0" algn="l">
                        <a:spcBef>
                          <a:spcPts val="0"/>
                        </a:spcBef>
                        <a:spcAft>
                          <a:spcPts val="0"/>
                        </a:spcAft>
                        <a:buNone/>
                      </a:pPr>
                      <a:r>
                        <a:rPr lang="en" sz="1200"/>
                        <a:t>1</a:t>
                      </a:r>
                      <a:endParaRPr sz="1200"/>
                    </a:p>
                  </a:txBody>
                  <a:tcPr marT="91425" marB="91425" marR="91425" marL="91425"/>
                </a:tc>
                <a:tc>
                  <a:txBody>
                    <a:bodyPr/>
                    <a:lstStyle/>
                    <a:p>
                      <a:pPr indent="0" lvl="0" marL="0" rtl="0" algn="l">
                        <a:spcBef>
                          <a:spcPts val="0"/>
                        </a:spcBef>
                        <a:spcAft>
                          <a:spcPts val="0"/>
                        </a:spcAft>
                        <a:buNone/>
                      </a:pPr>
                      <a:r>
                        <a:rPr lang="en" sz="1200"/>
                        <a:t>$1250</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landlord@email.com</a:t>
                      </a:r>
                      <a:endParaRPr sz="1200"/>
                    </a:p>
                  </a:txBody>
                  <a:tcPr marT="91425" marB="91425" marR="91425" marL="91425"/>
                </a:tc>
              </a:tr>
            </a:tbl>
          </a:graphicData>
        </a:graphic>
      </p:graphicFrame>
      <p:sp>
        <p:nvSpPr>
          <p:cNvPr id="620" name="Google Shape;620;p28"/>
          <p:cNvSpPr txBox="1"/>
          <p:nvPr/>
        </p:nvSpPr>
        <p:spPr>
          <a:xfrm>
            <a:off x="1130000" y="1298875"/>
            <a:ext cx="371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FIND A RENTAL</a:t>
            </a:r>
            <a:endParaRPr b="1"/>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29"/>
          <p:cNvSpPr/>
          <p:nvPr/>
        </p:nvSpPr>
        <p:spPr>
          <a:xfrm>
            <a:off x="781675" y="997200"/>
            <a:ext cx="7840200" cy="3434100"/>
          </a:xfrm>
          <a:prstGeom prst="roundRect">
            <a:avLst>
              <a:gd fmla="val 16667" name="adj"/>
            </a:avLst>
          </a:prstGeom>
          <a:solidFill>
            <a:schemeClr val="lt1"/>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9"/>
          <p:cNvSpPr txBox="1"/>
          <p:nvPr/>
        </p:nvSpPr>
        <p:spPr>
          <a:xfrm>
            <a:off x="281400" y="320500"/>
            <a:ext cx="479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rPr>
              <a:t>TENANT COMMUNICATION PORTAL</a:t>
            </a:r>
            <a:endParaRPr b="1"/>
          </a:p>
        </p:txBody>
      </p:sp>
      <p:grpSp>
        <p:nvGrpSpPr>
          <p:cNvPr id="627" name="Google Shape;627;p29"/>
          <p:cNvGrpSpPr/>
          <p:nvPr/>
        </p:nvGrpSpPr>
        <p:grpSpPr>
          <a:xfrm>
            <a:off x="7074250" y="1359175"/>
            <a:ext cx="1180500" cy="369300"/>
            <a:chOff x="7082075" y="1390425"/>
            <a:chExt cx="1180500" cy="369300"/>
          </a:xfrm>
        </p:grpSpPr>
        <p:sp>
          <p:nvSpPr>
            <p:cNvPr id="628" name="Google Shape;628;p29"/>
            <p:cNvSpPr/>
            <p:nvPr/>
          </p:nvSpPr>
          <p:spPr>
            <a:xfrm>
              <a:off x="7082075" y="1430475"/>
              <a:ext cx="1180500" cy="2892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9"/>
            <p:cNvSpPr txBox="1"/>
            <p:nvPr/>
          </p:nvSpPr>
          <p:spPr>
            <a:xfrm>
              <a:off x="7152425" y="1390425"/>
              <a:ext cx="1039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navigation</a:t>
              </a:r>
              <a:endParaRPr sz="1200"/>
            </a:p>
          </p:txBody>
        </p:sp>
      </p:grpSp>
      <p:pic>
        <p:nvPicPr>
          <p:cNvPr id="630" name="Google Shape;630;p29"/>
          <p:cNvPicPr preferRelativeResize="0"/>
          <p:nvPr/>
        </p:nvPicPr>
        <p:blipFill>
          <a:blip r:embed="rId3">
            <a:alphaModFix/>
          </a:blip>
          <a:stretch>
            <a:fillRect/>
          </a:stretch>
        </p:blipFill>
        <p:spPr>
          <a:xfrm>
            <a:off x="6551576" y="1380639"/>
            <a:ext cx="326374" cy="326374"/>
          </a:xfrm>
          <a:prstGeom prst="rect">
            <a:avLst/>
          </a:prstGeom>
          <a:noFill/>
          <a:ln>
            <a:noFill/>
          </a:ln>
        </p:spPr>
      </p:pic>
      <p:sp>
        <p:nvSpPr>
          <p:cNvPr id="631" name="Google Shape;631;p29"/>
          <p:cNvSpPr txBox="1"/>
          <p:nvPr/>
        </p:nvSpPr>
        <p:spPr>
          <a:xfrm>
            <a:off x="1130000" y="1298875"/>
            <a:ext cx="371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CONTACT FORM FOR TENANTS</a:t>
            </a:r>
            <a:endParaRPr b="1"/>
          </a:p>
        </p:txBody>
      </p:sp>
      <p:sp>
        <p:nvSpPr>
          <p:cNvPr id="632" name="Google Shape;632;p29"/>
          <p:cNvSpPr txBox="1"/>
          <p:nvPr/>
        </p:nvSpPr>
        <p:spPr>
          <a:xfrm>
            <a:off x="2560950" y="2682250"/>
            <a:ext cx="4022100" cy="1046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666666"/>
                </a:solidFill>
              </a:rPr>
              <a:t>Describe your challenge…</a:t>
            </a:r>
            <a:endParaRPr i="1">
              <a:solidFill>
                <a:srgbClr val="666666"/>
              </a:solidFill>
            </a:endParaRPr>
          </a:p>
          <a:p>
            <a:pPr indent="0" lvl="0" marL="0" rtl="0" algn="l">
              <a:spcBef>
                <a:spcPts val="0"/>
              </a:spcBef>
              <a:spcAft>
                <a:spcPts val="0"/>
              </a:spcAft>
              <a:buNone/>
            </a:pPr>
            <a:r>
              <a:t/>
            </a:r>
            <a:endParaRPr i="1"/>
          </a:p>
          <a:p>
            <a:pPr indent="0" lvl="0" marL="0" rtl="0" algn="l">
              <a:spcBef>
                <a:spcPts val="0"/>
              </a:spcBef>
              <a:spcAft>
                <a:spcPts val="0"/>
              </a:spcAft>
              <a:buNone/>
            </a:pPr>
            <a:r>
              <a:t/>
            </a:r>
            <a:endParaRPr i="1"/>
          </a:p>
          <a:p>
            <a:pPr indent="0" lvl="0" marL="0" rtl="0" algn="l">
              <a:spcBef>
                <a:spcPts val="0"/>
              </a:spcBef>
              <a:spcAft>
                <a:spcPts val="0"/>
              </a:spcAft>
              <a:buNone/>
            </a:pPr>
            <a:r>
              <a:t/>
            </a:r>
            <a:endParaRPr i="1"/>
          </a:p>
        </p:txBody>
      </p:sp>
      <p:grpSp>
        <p:nvGrpSpPr>
          <p:cNvPr id="633" name="Google Shape;633;p29"/>
          <p:cNvGrpSpPr/>
          <p:nvPr/>
        </p:nvGrpSpPr>
        <p:grpSpPr>
          <a:xfrm>
            <a:off x="4944725" y="3828688"/>
            <a:ext cx="1606800" cy="369300"/>
            <a:chOff x="7082075" y="1693750"/>
            <a:chExt cx="1606800" cy="369300"/>
          </a:xfrm>
        </p:grpSpPr>
        <p:sp>
          <p:nvSpPr>
            <p:cNvPr id="634" name="Google Shape;634;p29"/>
            <p:cNvSpPr/>
            <p:nvPr/>
          </p:nvSpPr>
          <p:spPr>
            <a:xfrm>
              <a:off x="7082075" y="1733813"/>
              <a:ext cx="1606800" cy="289200"/>
            </a:xfrm>
            <a:prstGeom prst="roundRect">
              <a:avLst>
                <a:gd fmla="val 16667" name="adj"/>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635" name="Google Shape;635;p29"/>
            <p:cNvSpPr txBox="1"/>
            <p:nvPr/>
          </p:nvSpPr>
          <p:spPr>
            <a:xfrm>
              <a:off x="7102325" y="1693750"/>
              <a:ext cx="1566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rPr>
                <a:t>Submit</a:t>
              </a:r>
              <a:endParaRPr sz="1200">
                <a:solidFill>
                  <a:schemeClr val="lt1"/>
                </a:solidFill>
              </a:endParaRPr>
            </a:p>
          </p:txBody>
        </p:sp>
      </p:grpSp>
      <p:sp>
        <p:nvSpPr>
          <p:cNvPr id="636" name="Google Shape;636;p29"/>
          <p:cNvSpPr txBox="1"/>
          <p:nvPr/>
        </p:nvSpPr>
        <p:spPr>
          <a:xfrm>
            <a:off x="2545200" y="1966900"/>
            <a:ext cx="4053600" cy="615600"/>
          </a:xfrm>
          <a:prstGeom prst="rect">
            <a:avLst/>
          </a:prstGeom>
          <a:solidFill>
            <a:srgbClr val="CFE2F3"/>
          </a:solidFill>
          <a:ln cap="flat" cmpd="sng" w="9525">
            <a:solidFill>
              <a:srgbClr val="0B5394"/>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Submit a secure message to the Housing Authority using the prompts below.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30"/>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642" name="Google Shape;642;p30"/>
          <p:cNvSpPr txBox="1"/>
          <p:nvPr/>
        </p:nvSpPr>
        <p:spPr>
          <a:xfrm>
            <a:off x="751075" y="1254975"/>
            <a:ext cx="8214300" cy="390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B Garamond"/>
                <a:ea typeface="EB Garamond"/>
                <a:cs typeface="EB Garamond"/>
                <a:sym typeface="EB Garamond"/>
              </a:rPr>
              <a:t>- </a:t>
            </a:r>
            <a:r>
              <a:rPr lang="en">
                <a:latin typeface="EB Garamond"/>
                <a:ea typeface="EB Garamond"/>
                <a:cs typeface="EB Garamond"/>
                <a:sym typeface="EB Garamond"/>
              </a:rPr>
              <a:t>Having an online rental registry system would be a transparent, </a:t>
            </a:r>
            <a:r>
              <a:rPr lang="en">
                <a:latin typeface="EB Garamond"/>
                <a:ea typeface="EB Garamond"/>
                <a:cs typeface="EB Garamond"/>
                <a:sym typeface="EB Garamond"/>
              </a:rPr>
              <a:t>efficient</a:t>
            </a:r>
            <a:r>
              <a:rPr lang="en">
                <a:latin typeface="EB Garamond"/>
                <a:ea typeface="EB Garamond"/>
                <a:cs typeface="EB Garamond"/>
                <a:sym typeface="EB Garamond"/>
              </a:rPr>
              <a:t> way for tenants, landlords and the   municipality to interact with each other. It would also offer officials real time data tracking.</a:t>
            </a:r>
            <a:endParaRPr>
              <a:latin typeface="EB Garamond"/>
              <a:ea typeface="EB Garamond"/>
              <a:cs typeface="EB Garamond"/>
              <a:sym typeface="EB Garamond"/>
            </a:endParaRPr>
          </a:p>
          <a:p>
            <a:pPr indent="0" lvl="0" marL="0" rtl="0" algn="l">
              <a:spcBef>
                <a:spcPts val="0"/>
              </a:spcBef>
              <a:spcAft>
                <a:spcPts val="0"/>
              </a:spcAft>
              <a:buNone/>
            </a:pPr>
            <a:r>
              <a:t/>
            </a:r>
            <a:endParaRPr>
              <a:latin typeface="EB Garamond"/>
              <a:ea typeface="EB Garamond"/>
              <a:cs typeface="EB Garamond"/>
              <a:sym typeface="EB Garamond"/>
            </a:endParaRPr>
          </a:p>
          <a:p>
            <a:pPr indent="0" lvl="0" marL="0" rtl="0" algn="l">
              <a:spcBef>
                <a:spcPts val="0"/>
              </a:spcBef>
              <a:spcAft>
                <a:spcPts val="0"/>
              </a:spcAft>
              <a:buNone/>
            </a:pPr>
            <a:r>
              <a:rPr lang="en">
                <a:latin typeface="EB Garamond"/>
                <a:ea typeface="EB Garamond"/>
                <a:cs typeface="EB Garamond"/>
                <a:sym typeface="EB Garamond"/>
              </a:rPr>
              <a:t>- </a:t>
            </a:r>
            <a:r>
              <a:rPr lang="en">
                <a:solidFill>
                  <a:schemeClr val="dk1"/>
                </a:solidFill>
                <a:latin typeface="EB Garamond"/>
                <a:ea typeface="EB Garamond"/>
                <a:cs typeface="EB Garamond"/>
                <a:sym typeface="EB Garamond"/>
              </a:rPr>
              <a:t>Establishing a centralised record of all the details also prevents landlords from changing it with impunity.</a:t>
            </a:r>
            <a:br>
              <a:rPr lang="en">
                <a:solidFill>
                  <a:schemeClr val="dk1"/>
                </a:solidFill>
                <a:latin typeface="EB Garamond"/>
                <a:ea typeface="EB Garamond"/>
                <a:cs typeface="EB Garamond"/>
                <a:sym typeface="EB Garamond"/>
              </a:rPr>
            </a:br>
            <a:br>
              <a:rPr lang="en">
                <a:solidFill>
                  <a:schemeClr val="dk1"/>
                </a:solidFill>
                <a:latin typeface="EB Garamond"/>
                <a:ea typeface="EB Garamond"/>
                <a:cs typeface="EB Garamond"/>
                <a:sym typeface="EB Garamond"/>
              </a:rPr>
            </a:br>
            <a:r>
              <a:rPr lang="en">
                <a:solidFill>
                  <a:schemeClr val="dk1"/>
                </a:solidFill>
                <a:latin typeface="EB Garamond"/>
                <a:ea typeface="EB Garamond"/>
                <a:cs typeface="EB Garamond"/>
                <a:sym typeface="EB Garamond"/>
              </a:rPr>
              <a:t>- This system could be especially effective in fast growing university towns (like College Park) with a large non-native  student population.</a:t>
            </a:r>
            <a:br>
              <a:rPr lang="en">
                <a:solidFill>
                  <a:schemeClr val="dk1"/>
                </a:solidFill>
                <a:latin typeface="EB Garamond"/>
                <a:ea typeface="EB Garamond"/>
                <a:cs typeface="EB Garamond"/>
                <a:sym typeface="EB Garamond"/>
              </a:rPr>
            </a:br>
            <a:br>
              <a:rPr lang="en">
                <a:solidFill>
                  <a:schemeClr val="dk1"/>
                </a:solidFill>
                <a:latin typeface="EB Garamond"/>
                <a:ea typeface="EB Garamond"/>
                <a:cs typeface="EB Garamond"/>
                <a:sym typeface="EB Garamond"/>
              </a:rPr>
            </a:br>
            <a:r>
              <a:rPr i="1" lang="en" sz="1500" u="sng">
                <a:solidFill>
                  <a:schemeClr val="dk1"/>
                </a:solidFill>
                <a:latin typeface="Times New Roman"/>
                <a:ea typeface="Times New Roman"/>
                <a:cs typeface="Times New Roman"/>
                <a:sym typeface="Times New Roman"/>
              </a:rPr>
              <a:t>Implementation</a:t>
            </a:r>
            <a:r>
              <a:rPr i="1" lang="en" sz="1500" u="sng">
                <a:solidFill>
                  <a:schemeClr val="dk1"/>
                </a:solidFill>
                <a:latin typeface="EB Garamond"/>
                <a:ea typeface="EB Garamond"/>
                <a:cs typeface="EB Garamond"/>
                <a:sym typeface="EB Garamond"/>
              </a:rPr>
              <a:t>:</a:t>
            </a:r>
            <a:br>
              <a:rPr i="1" lang="en" sz="1500">
                <a:solidFill>
                  <a:schemeClr val="dk1"/>
                </a:solidFill>
                <a:latin typeface="EB Garamond"/>
                <a:ea typeface="EB Garamond"/>
                <a:cs typeface="EB Garamond"/>
                <a:sym typeface="EB Garamond"/>
              </a:rPr>
            </a:br>
            <a:br>
              <a:rPr lang="en">
                <a:solidFill>
                  <a:schemeClr val="dk1"/>
                </a:solidFill>
                <a:latin typeface="EB Garamond"/>
                <a:ea typeface="EB Garamond"/>
                <a:cs typeface="EB Garamond"/>
                <a:sym typeface="EB Garamond"/>
              </a:rPr>
            </a:br>
            <a:r>
              <a:rPr lang="en">
                <a:solidFill>
                  <a:schemeClr val="dk1"/>
                </a:solidFill>
                <a:latin typeface="EB Garamond"/>
                <a:ea typeface="EB Garamond"/>
                <a:cs typeface="EB Garamond"/>
                <a:sym typeface="EB Garamond"/>
              </a:rPr>
              <a:t>There will be resistance from landlords to implement this system. Arguments have been made that rental registries are a costly imposition and an invasion of privacy</a:t>
            </a:r>
            <a:br>
              <a:rPr lang="en">
                <a:solidFill>
                  <a:schemeClr val="dk1"/>
                </a:solidFill>
                <a:latin typeface="EB Garamond"/>
                <a:ea typeface="EB Garamond"/>
                <a:cs typeface="EB Garamond"/>
                <a:sym typeface="EB Garamond"/>
              </a:rPr>
            </a:br>
            <a:br>
              <a:rPr lang="en">
                <a:solidFill>
                  <a:schemeClr val="dk1"/>
                </a:solidFill>
                <a:latin typeface="EB Garamond"/>
                <a:ea typeface="EB Garamond"/>
                <a:cs typeface="EB Garamond"/>
                <a:sym typeface="EB Garamond"/>
              </a:rPr>
            </a:br>
            <a:r>
              <a:rPr lang="en">
                <a:solidFill>
                  <a:schemeClr val="dk1"/>
                </a:solidFill>
                <a:latin typeface="EB Garamond"/>
                <a:ea typeface="EB Garamond"/>
                <a:cs typeface="EB Garamond"/>
                <a:sym typeface="EB Garamond"/>
              </a:rPr>
              <a:t>However the local government must proactively pass resolutions and assure the landlords of the benefits of this system.  - They can contribute to the cost of  running the program thereby reducing the membership fees.</a:t>
            </a:r>
            <a:br>
              <a:rPr lang="en">
                <a:solidFill>
                  <a:schemeClr val="dk1"/>
                </a:solidFill>
                <a:latin typeface="EB Garamond"/>
                <a:ea typeface="EB Garamond"/>
                <a:cs typeface="EB Garamond"/>
                <a:sym typeface="EB Garamond"/>
              </a:rPr>
            </a:br>
            <a:r>
              <a:rPr lang="en">
                <a:solidFill>
                  <a:schemeClr val="dk1"/>
                </a:solidFill>
                <a:latin typeface="EB Garamond"/>
                <a:ea typeface="EB Garamond"/>
                <a:cs typeface="EB Garamond"/>
                <a:sym typeface="EB Garamond"/>
              </a:rPr>
              <a:t>- They can also provide incentives.</a:t>
            </a:r>
            <a:br>
              <a:rPr lang="en">
                <a:solidFill>
                  <a:schemeClr val="dk1"/>
                </a:solidFill>
                <a:latin typeface="EB Garamond"/>
                <a:ea typeface="EB Garamond"/>
                <a:cs typeface="EB Garamond"/>
                <a:sym typeface="EB Garamond"/>
              </a:rPr>
            </a:br>
            <a:endParaRPr sz="1700">
              <a:latin typeface="EB Garamond"/>
              <a:ea typeface="EB Garamond"/>
              <a:cs typeface="EB Garamond"/>
              <a:sym typeface="EB Garamon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31"/>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648" name="Google Shape;648;p31"/>
          <p:cNvSpPr txBox="1"/>
          <p:nvPr/>
        </p:nvSpPr>
        <p:spPr>
          <a:xfrm>
            <a:off x="456350" y="1274000"/>
            <a:ext cx="8404500" cy="2647500"/>
          </a:xfrm>
          <a:prstGeom prst="rect">
            <a:avLst/>
          </a:prstGeom>
          <a:noFill/>
          <a:ln>
            <a:noFill/>
          </a:ln>
        </p:spPr>
        <p:txBody>
          <a:bodyPr anchorCtr="0" anchor="t" bIns="91425" lIns="91425" spcFirstLastPara="1" rIns="91425" wrap="square" tIns="91425">
            <a:spAutoFit/>
          </a:bodyPr>
          <a:lstStyle/>
          <a:p>
            <a:pPr indent="-279400" lvl="0" marL="558800" rtl="0" algn="l">
              <a:lnSpc>
                <a:spcPct val="100000"/>
              </a:lnSpc>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ChangeLabSolutions. (2014). </a:t>
            </a:r>
            <a:r>
              <a:rPr i="1" lang="en" sz="1000">
                <a:solidFill>
                  <a:schemeClr val="dk1"/>
                </a:solidFill>
                <a:latin typeface="Times New Roman"/>
                <a:ea typeface="Times New Roman"/>
                <a:cs typeface="Times New Roman"/>
                <a:sym typeface="Times New Roman"/>
              </a:rPr>
              <a:t>A Guide to Proactive Rental Inspection Programs</a:t>
            </a:r>
            <a:r>
              <a:rPr lang="en" sz="1000">
                <a:solidFill>
                  <a:schemeClr val="dk1"/>
                </a:solidFill>
                <a:latin typeface="Times New Roman"/>
                <a:ea typeface="Times New Roman"/>
                <a:cs typeface="Times New Roman"/>
                <a:sym typeface="Times New Roman"/>
              </a:rPr>
              <a:t>.</a:t>
            </a:r>
            <a:r>
              <a:rPr lang="en" sz="1000">
                <a:solidFill>
                  <a:schemeClr val="dk1"/>
                </a:solidFill>
                <a:uFill>
                  <a:noFill/>
                </a:uFill>
                <a:latin typeface="Times New Roman"/>
                <a:ea typeface="Times New Roman"/>
                <a:cs typeface="Times New Roman"/>
                <a:sym typeface="Times New Roman"/>
                <a:hlinkClick r:id="rId3">
                  <a:extLst>
                    <a:ext uri="{A12FA001-AC4F-418D-AE19-62706E023703}">
                      <ahyp:hlinkClr val="tx"/>
                    </a:ext>
                  </a:extLst>
                </a:hlinkClick>
              </a:rPr>
              <a:t> </a:t>
            </a:r>
            <a:r>
              <a:rPr lang="en" sz="1000" u="sng">
                <a:solidFill>
                  <a:srgbClr val="1155CC"/>
                </a:solidFill>
                <a:latin typeface="Times New Roman"/>
                <a:ea typeface="Times New Roman"/>
                <a:cs typeface="Times New Roman"/>
                <a:sym typeface="Times New Roman"/>
                <a:hlinkClick r:id="rId4">
                  <a:extLst>
                    <a:ext uri="{A12FA001-AC4F-418D-AE19-62706E023703}">
                      <ahyp:hlinkClr val="tx"/>
                    </a:ext>
                  </a:extLst>
                </a:hlinkClick>
              </a:rPr>
              <a:t>https://www.changelabsolutions.org/sites/default/files/Proactive-Rental-Inspection-Programs_Guide_FINAL_20140204.pdf</a:t>
            </a:r>
            <a:endParaRPr sz="1000" u="sng">
              <a:solidFill>
                <a:srgbClr val="1155CC"/>
              </a:solidFill>
              <a:latin typeface="Times New Roman"/>
              <a:ea typeface="Times New Roman"/>
              <a:cs typeface="Times New Roman"/>
              <a:sym typeface="Times New Roman"/>
            </a:endParaRPr>
          </a:p>
          <a:p>
            <a:pPr indent="-279400" lvl="0" marL="558800" rtl="0" algn="l">
              <a:lnSpc>
                <a:spcPct val="100000"/>
              </a:lnSpc>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City of Vancouver. </a:t>
            </a:r>
            <a:r>
              <a:rPr i="1" lang="en" sz="1000">
                <a:solidFill>
                  <a:schemeClr val="dk1"/>
                </a:solidFill>
                <a:latin typeface="Times New Roman"/>
                <a:ea typeface="Times New Roman"/>
                <a:cs typeface="Times New Roman"/>
                <a:sym typeface="Times New Roman"/>
              </a:rPr>
              <a:t>Rental standards—Current issues</a:t>
            </a:r>
            <a:r>
              <a:rPr lang="en" sz="1000">
                <a:solidFill>
                  <a:schemeClr val="dk1"/>
                </a:solidFill>
                <a:latin typeface="Times New Roman"/>
                <a:ea typeface="Times New Roman"/>
                <a:cs typeface="Times New Roman"/>
                <a:sym typeface="Times New Roman"/>
              </a:rPr>
              <a:t>. (n.d.). Retrieved October 20, 2022, from</a:t>
            </a:r>
            <a:r>
              <a:rPr lang="en" sz="1000">
                <a:solidFill>
                  <a:schemeClr val="dk1"/>
                </a:solidFill>
                <a:uFill>
                  <a:noFill/>
                </a:uFill>
                <a:latin typeface="Times New Roman"/>
                <a:ea typeface="Times New Roman"/>
                <a:cs typeface="Times New Roman"/>
                <a:sym typeface="Times New Roman"/>
                <a:hlinkClick r:id="rId5">
                  <a:extLst>
                    <a:ext uri="{A12FA001-AC4F-418D-AE19-62706E023703}">
                      <ahyp:hlinkClr val="tx"/>
                    </a:ext>
                  </a:extLst>
                </a:hlinkClick>
              </a:rPr>
              <a:t> </a:t>
            </a:r>
            <a:r>
              <a:rPr lang="en" sz="1000" u="sng">
                <a:solidFill>
                  <a:srgbClr val="1155CC"/>
                </a:solidFill>
                <a:latin typeface="Times New Roman"/>
                <a:ea typeface="Times New Roman"/>
                <a:cs typeface="Times New Roman"/>
                <a:sym typeface="Times New Roman"/>
                <a:hlinkClick r:id="rId6">
                  <a:extLst>
                    <a:ext uri="{A12FA001-AC4F-418D-AE19-62706E023703}">
                      <ahyp:hlinkClr val="tx"/>
                    </a:ext>
                  </a:extLst>
                </a:hlinkClick>
              </a:rPr>
              <a:t>https://opendata.vancouver.ca/explore/dataset/rental-standards-current-issues/</a:t>
            </a:r>
            <a:endParaRPr sz="1000">
              <a:solidFill>
                <a:schemeClr val="dk1"/>
              </a:solidFill>
              <a:latin typeface="Times New Roman"/>
              <a:ea typeface="Times New Roman"/>
              <a:cs typeface="Times New Roman"/>
              <a:sym typeface="Times New Roman"/>
            </a:endParaRPr>
          </a:p>
          <a:p>
            <a:pPr indent="-279400" lvl="0" marL="558800" rtl="0" algn="l">
              <a:lnSpc>
                <a:spcPct val="100000"/>
              </a:lnSpc>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Heins, P. (2016, June 21). Communities aim to stabilize neighborhoods through effective rental registration and certification programs. </a:t>
            </a:r>
            <a:r>
              <a:rPr i="1" lang="en" sz="1000">
                <a:solidFill>
                  <a:schemeClr val="dk1"/>
                </a:solidFill>
                <a:latin typeface="Times New Roman"/>
                <a:ea typeface="Times New Roman"/>
                <a:cs typeface="Times New Roman"/>
                <a:sym typeface="Times New Roman"/>
              </a:rPr>
              <a:t>Center for Community Progress</a:t>
            </a:r>
            <a:r>
              <a:rPr lang="en" sz="1000">
                <a:solidFill>
                  <a:schemeClr val="dk1"/>
                </a:solidFill>
                <a:latin typeface="Times New Roman"/>
                <a:ea typeface="Times New Roman"/>
                <a:cs typeface="Times New Roman"/>
                <a:sym typeface="Times New Roman"/>
              </a:rPr>
              <a:t>.</a:t>
            </a:r>
            <a:r>
              <a:rPr lang="en" sz="1000">
                <a:solidFill>
                  <a:schemeClr val="dk1"/>
                </a:solidFill>
                <a:uFill>
                  <a:noFill/>
                </a:uFill>
                <a:latin typeface="Times New Roman"/>
                <a:ea typeface="Times New Roman"/>
                <a:cs typeface="Times New Roman"/>
                <a:sym typeface="Times New Roman"/>
                <a:hlinkClick r:id="rId7">
                  <a:extLst>
                    <a:ext uri="{A12FA001-AC4F-418D-AE19-62706E023703}">
                      <ahyp:hlinkClr val="tx"/>
                    </a:ext>
                  </a:extLst>
                </a:hlinkClick>
              </a:rPr>
              <a:t> </a:t>
            </a:r>
            <a:r>
              <a:rPr lang="en" sz="1000" u="sng">
                <a:solidFill>
                  <a:srgbClr val="1155CC"/>
                </a:solidFill>
                <a:latin typeface="Times New Roman"/>
                <a:ea typeface="Times New Roman"/>
                <a:cs typeface="Times New Roman"/>
                <a:sym typeface="Times New Roman"/>
                <a:hlinkClick r:id="rId8">
                  <a:extLst>
                    <a:ext uri="{A12FA001-AC4F-418D-AE19-62706E023703}">
                      <ahyp:hlinkClr val="tx"/>
                    </a:ext>
                  </a:extLst>
                </a:hlinkClick>
              </a:rPr>
              <a:t>https://communityprogress.org/blog/communities-aim-stabilize-neighborhoods-effective-rental-registration-certification-programs/</a:t>
            </a:r>
            <a:endParaRPr sz="1000" u="sng">
              <a:solidFill>
                <a:srgbClr val="1155CC"/>
              </a:solidFill>
              <a:latin typeface="Times New Roman"/>
              <a:ea typeface="Times New Roman"/>
              <a:cs typeface="Times New Roman"/>
              <a:sym typeface="Times New Roman"/>
            </a:endParaRPr>
          </a:p>
          <a:p>
            <a:pPr indent="-279400" lvl="0" marL="558800" rtl="0" algn="l">
              <a:lnSpc>
                <a:spcPct val="100000"/>
              </a:lnSpc>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Phillips, S. (2020, December 18). </a:t>
            </a:r>
            <a:r>
              <a:rPr i="1" lang="en" sz="1000">
                <a:solidFill>
                  <a:schemeClr val="dk1"/>
                </a:solidFill>
                <a:latin typeface="Times New Roman"/>
                <a:ea typeface="Times New Roman"/>
                <a:cs typeface="Times New Roman"/>
                <a:sym typeface="Times New Roman"/>
              </a:rPr>
              <a:t>We Need Rental Registries Now More Than Ever</a:t>
            </a:r>
            <a:r>
              <a:rPr lang="en" sz="1000">
                <a:solidFill>
                  <a:schemeClr val="dk1"/>
                </a:solidFill>
                <a:latin typeface="Times New Roman"/>
                <a:ea typeface="Times New Roman"/>
                <a:cs typeface="Times New Roman"/>
                <a:sym typeface="Times New Roman"/>
              </a:rPr>
              <a:t>. Shelterforce.</a:t>
            </a:r>
            <a:r>
              <a:rPr lang="en" sz="1000">
                <a:solidFill>
                  <a:schemeClr val="dk1"/>
                </a:solidFill>
                <a:uFill>
                  <a:noFill/>
                </a:uFill>
                <a:latin typeface="Times New Roman"/>
                <a:ea typeface="Times New Roman"/>
                <a:cs typeface="Times New Roman"/>
                <a:sym typeface="Times New Roman"/>
                <a:hlinkClick r:id="rId9">
                  <a:extLst>
                    <a:ext uri="{A12FA001-AC4F-418D-AE19-62706E023703}">
                      <ahyp:hlinkClr val="tx"/>
                    </a:ext>
                  </a:extLst>
                </a:hlinkClick>
              </a:rPr>
              <a:t> </a:t>
            </a:r>
            <a:r>
              <a:rPr lang="en" sz="1000" u="sng">
                <a:solidFill>
                  <a:srgbClr val="1155CC"/>
                </a:solidFill>
                <a:latin typeface="Times New Roman"/>
                <a:ea typeface="Times New Roman"/>
                <a:cs typeface="Times New Roman"/>
                <a:sym typeface="Times New Roman"/>
                <a:hlinkClick r:id="rId10">
                  <a:extLst>
                    <a:ext uri="{A12FA001-AC4F-418D-AE19-62706E023703}">
                      <ahyp:hlinkClr val="tx"/>
                    </a:ext>
                  </a:extLst>
                </a:hlinkClick>
              </a:rPr>
              <a:t>https://shelterforce.org/2020/12/18/we-need-a-rental-registry-now-more-than-ever/</a:t>
            </a:r>
            <a:endParaRPr sz="1000">
              <a:solidFill>
                <a:schemeClr val="dk1"/>
              </a:solidFill>
              <a:latin typeface="Times New Roman"/>
              <a:ea typeface="Times New Roman"/>
              <a:cs typeface="Times New Roman"/>
              <a:sym typeface="Times New Roman"/>
            </a:endParaRPr>
          </a:p>
          <a:p>
            <a:pPr indent="-279400" lvl="0" marL="558800" rtl="0" algn="l">
              <a:lnSpc>
                <a:spcPct val="100000"/>
              </a:lnSpc>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PolicyLink. </a:t>
            </a:r>
            <a:r>
              <a:rPr i="1" lang="en" sz="1000">
                <a:solidFill>
                  <a:schemeClr val="dk1"/>
                </a:solidFill>
                <a:latin typeface="Times New Roman"/>
                <a:ea typeface="Times New Roman"/>
                <a:cs typeface="Times New Roman"/>
                <a:sym typeface="Times New Roman"/>
              </a:rPr>
              <a:t>Rental Registries | PolicyLink</a:t>
            </a:r>
            <a:r>
              <a:rPr lang="en" sz="1000">
                <a:solidFill>
                  <a:schemeClr val="dk1"/>
                </a:solidFill>
                <a:latin typeface="Times New Roman"/>
                <a:ea typeface="Times New Roman"/>
                <a:cs typeface="Times New Roman"/>
                <a:sym typeface="Times New Roman"/>
              </a:rPr>
              <a:t>. (n.d.). Retrieved October 20, 2022, from</a:t>
            </a:r>
            <a:r>
              <a:rPr lang="en" sz="1000">
                <a:solidFill>
                  <a:schemeClr val="dk1"/>
                </a:solidFill>
                <a:uFill>
                  <a:noFill/>
                </a:uFill>
                <a:latin typeface="Times New Roman"/>
                <a:ea typeface="Times New Roman"/>
                <a:cs typeface="Times New Roman"/>
                <a:sym typeface="Times New Roman"/>
                <a:hlinkClick r:id="rId11">
                  <a:extLst>
                    <a:ext uri="{A12FA001-AC4F-418D-AE19-62706E023703}">
                      <ahyp:hlinkClr val="tx"/>
                    </a:ext>
                  </a:extLst>
                </a:hlinkClick>
              </a:rPr>
              <a:t> </a:t>
            </a:r>
            <a:r>
              <a:rPr lang="en" sz="1000" u="sng">
                <a:solidFill>
                  <a:srgbClr val="1155CC"/>
                </a:solidFill>
                <a:latin typeface="Times New Roman"/>
                <a:ea typeface="Times New Roman"/>
                <a:cs typeface="Times New Roman"/>
                <a:sym typeface="Times New Roman"/>
                <a:hlinkClick r:id="rId12">
                  <a:extLst>
                    <a:ext uri="{A12FA001-AC4F-418D-AE19-62706E023703}">
                      <ahyp:hlinkClr val="tx"/>
                    </a:ext>
                  </a:extLst>
                </a:hlinkClick>
              </a:rPr>
              <a:t>https://www.policylink.org/resources-tools/tools/all-in-cities/housing-anti-displacement/rental-registries</a:t>
            </a:r>
            <a:endParaRPr sz="1000">
              <a:solidFill>
                <a:schemeClr val="dk1"/>
              </a:solidFill>
              <a:latin typeface="Times New Roman"/>
              <a:ea typeface="Times New Roman"/>
              <a:cs typeface="Times New Roman"/>
              <a:sym typeface="Times New Roman"/>
            </a:endParaRPr>
          </a:p>
          <a:p>
            <a:pPr indent="-279400" lvl="0" marL="558800" rtl="0" algn="l">
              <a:lnSpc>
                <a:spcPct val="100000"/>
              </a:lnSpc>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Raman, Nithya [@nithyavraman]. (2020, July 14). </a:t>
            </a:r>
            <a:r>
              <a:rPr i="1" lang="en" sz="1000">
                <a:solidFill>
                  <a:schemeClr val="dk1"/>
                </a:solidFill>
                <a:latin typeface="Times New Roman"/>
                <a:ea typeface="Times New Roman"/>
                <a:cs typeface="Times New Roman"/>
                <a:sym typeface="Times New Roman"/>
              </a:rPr>
              <a:t>Rent day has come three times during the pandemic. Tenants are piling up debt. Many are terrified. Meanwhile, we’re learning that LA’s systems are simply not designed to protect people. How do we change that? One essential step: A full registry of rental units. (Thread)</a:t>
            </a:r>
            <a:r>
              <a:rPr lang="en" sz="1000">
                <a:solidFill>
                  <a:schemeClr val="dk1"/>
                </a:solidFill>
                <a:latin typeface="Times New Roman"/>
                <a:ea typeface="Times New Roman"/>
                <a:cs typeface="Times New Roman"/>
                <a:sym typeface="Times New Roman"/>
              </a:rPr>
              <a:t> [Tweet]. Twitter.</a:t>
            </a:r>
            <a:r>
              <a:rPr lang="en" sz="1000">
                <a:solidFill>
                  <a:schemeClr val="dk1"/>
                </a:solidFill>
                <a:uFill>
                  <a:noFill/>
                </a:uFill>
                <a:latin typeface="Times New Roman"/>
                <a:ea typeface="Times New Roman"/>
                <a:cs typeface="Times New Roman"/>
                <a:sym typeface="Times New Roman"/>
                <a:hlinkClick r:id="rId13">
                  <a:extLst>
                    <a:ext uri="{A12FA001-AC4F-418D-AE19-62706E023703}">
                      <ahyp:hlinkClr val="tx"/>
                    </a:ext>
                  </a:extLst>
                </a:hlinkClick>
              </a:rPr>
              <a:t> </a:t>
            </a:r>
            <a:r>
              <a:rPr lang="en" sz="1000" u="sng">
                <a:solidFill>
                  <a:srgbClr val="1155CC"/>
                </a:solidFill>
                <a:latin typeface="Times New Roman"/>
                <a:ea typeface="Times New Roman"/>
                <a:cs typeface="Times New Roman"/>
                <a:sym typeface="Times New Roman"/>
                <a:hlinkClick r:id="rId14">
                  <a:extLst>
                    <a:ext uri="{A12FA001-AC4F-418D-AE19-62706E023703}">
                      <ahyp:hlinkClr val="tx"/>
                    </a:ext>
                  </a:extLst>
                </a:hlinkClick>
              </a:rPr>
              <a:t>https://twitter.com/nithyavraman/status/1283173659914297344</a:t>
            </a:r>
            <a:endParaRPr sz="1000" u="sng">
              <a:solidFill>
                <a:srgbClr val="1155CC"/>
              </a:solidFill>
              <a:latin typeface="Times New Roman"/>
              <a:ea typeface="Times New Roman"/>
              <a:cs typeface="Times New Roman"/>
              <a:sym typeface="Times New Roman"/>
            </a:endParaRPr>
          </a:p>
          <a:p>
            <a:pPr indent="-279400" lvl="0" marL="558800" rtl="0" algn="l">
              <a:lnSpc>
                <a:spcPct val="100000"/>
              </a:lnSpc>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Way, H. K., Trinh, S., &amp; Wyatt, M. (n.d.). </a:t>
            </a:r>
            <a:r>
              <a:rPr i="1" lang="en" sz="1000">
                <a:solidFill>
                  <a:schemeClr val="dk1"/>
                </a:solidFill>
                <a:latin typeface="Times New Roman"/>
                <a:ea typeface="Times New Roman"/>
                <a:cs typeface="Times New Roman"/>
                <a:sym typeface="Times New Roman"/>
              </a:rPr>
              <a:t>AN ANALYSIS OF RENTAL PROPERTY REGISTRATION IN AUSTIN JULY 2013</a:t>
            </a:r>
            <a:r>
              <a:rPr lang="en" sz="1000">
                <a:solidFill>
                  <a:schemeClr val="dk1"/>
                </a:solidFill>
                <a:latin typeface="Times New Roman"/>
                <a:ea typeface="Times New Roman"/>
                <a:cs typeface="Times New Roman"/>
                <a:sym typeface="Times New Roman"/>
              </a:rPr>
              <a:t>. 35. </a:t>
            </a:r>
            <a:r>
              <a:rPr lang="en" sz="1000" u="sng">
                <a:solidFill>
                  <a:srgbClr val="1155CC"/>
                </a:solidFill>
                <a:latin typeface="Times New Roman"/>
                <a:ea typeface="Times New Roman"/>
                <a:cs typeface="Times New Roman"/>
                <a:sym typeface="Times New Roman"/>
                <a:hlinkClick r:id="rId15">
                  <a:extLst>
                    <a:ext uri="{A12FA001-AC4F-418D-AE19-62706E023703}">
                      <ahyp:hlinkClr val="tx"/>
                    </a:ext>
                  </a:extLst>
                </a:hlinkClick>
              </a:rPr>
              <a:t>https://law.utexas.edu/wp-content/uploads/sites/11/2015/07/2013-07-ECDC-An-Analysis-of-Rental-Property-Registration-in-Austin.pdf</a:t>
            </a:r>
            <a:r>
              <a:rPr lang="en" sz="1000">
                <a:solidFill>
                  <a:schemeClr val="dk1"/>
                </a:solidFill>
                <a:latin typeface="Times New Roman"/>
                <a:ea typeface="Times New Roman"/>
                <a:cs typeface="Times New Roman"/>
                <a:sym typeface="Times New Roman"/>
              </a:rPr>
              <a:t> </a:t>
            </a:r>
            <a:endParaRPr sz="1000">
              <a:latin typeface="EB Garamond"/>
              <a:ea typeface="EB Garamond"/>
              <a:cs typeface="EB Garamond"/>
              <a:sym typeface="EB Garamon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ctrTitle"/>
          </p:nvPr>
        </p:nvSpPr>
        <p:spPr>
          <a:xfrm>
            <a:off x="831200" y="1605949"/>
            <a:ext cx="3867300" cy="82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PROBLEM</a:t>
            </a:r>
            <a:endParaRPr>
              <a:solidFill>
                <a:srgbClr val="434343"/>
              </a:solidFill>
            </a:endParaRPr>
          </a:p>
        </p:txBody>
      </p:sp>
      <p:sp>
        <p:nvSpPr>
          <p:cNvPr id="141" name="Google Shape;141;p14"/>
          <p:cNvSpPr txBox="1"/>
          <p:nvPr>
            <p:ph idx="1" type="subTitle"/>
          </p:nvPr>
        </p:nvSpPr>
        <p:spPr>
          <a:xfrm>
            <a:off x="831200" y="2314225"/>
            <a:ext cx="4224900" cy="17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a:t>
            </a:r>
            <a:r>
              <a:rPr lang="en"/>
              <a:t>llegal eviction, building code violations, and illegal rent hikes are commonplace in the U.S., yet municipalities lack access to data to enforce tenant safeguards. In many jurisdictions, leaders do not know how many rental units exist or have a cohesive method for tracking who owns those units.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became more urgent during the early stages of COVID-19.</a:t>
            </a:r>
            <a:endParaRPr/>
          </a:p>
        </p:txBody>
      </p:sp>
      <p:grpSp>
        <p:nvGrpSpPr>
          <p:cNvPr id="142" name="Google Shape;142;p14"/>
          <p:cNvGrpSpPr/>
          <p:nvPr/>
        </p:nvGrpSpPr>
        <p:grpSpPr>
          <a:xfrm>
            <a:off x="5811131" y="1111432"/>
            <a:ext cx="1980215" cy="1907859"/>
            <a:chOff x="1029600" y="238175"/>
            <a:chExt cx="5360625" cy="5164750"/>
          </a:xfrm>
        </p:grpSpPr>
        <p:sp>
          <p:nvSpPr>
            <p:cNvPr id="143" name="Google Shape;143;p14"/>
            <p:cNvSpPr/>
            <p:nvPr/>
          </p:nvSpPr>
          <p:spPr>
            <a:xfrm>
              <a:off x="1029600" y="238175"/>
              <a:ext cx="5317100" cy="4055200"/>
            </a:xfrm>
            <a:custGeom>
              <a:rect b="b" l="l" r="r" t="t"/>
              <a:pathLst>
                <a:path extrusionOk="0" h="162208" w="212684">
                  <a:moveTo>
                    <a:pt x="109441" y="1"/>
                  </a:moveTo>
                  <a:cubicBezTo>
                    <a:pt x="79644" y="1"/>
                    <a:pt x="50872" y="12897"/>
                    <a:pt x="31068" y="36025"/>
                  </a:cubicBezTo>
                  <a:cubicBezTo>
                    <a:pt x="33570" y="35218"/>
                    <a:pt x="36296" y="34711"/>
                    <a:pt x="38970" y="34711"/>
                  </a:cubicBezTo>
                  <a:cubicBezTo>
                    <a:pt x="39179" y="34711"/>
                    <a:pt x="39388" y="34714"/>
                    <a:pt x="39596" y="34720"/>
                  </a:cubicBezTo>
                  <a:cubicBezTo>
                    <a:pt x="39668" y="34719"/>
                    <a:pt x="39740" y="34719"/>
                    <a:pt x="39812" y="34719"/>
                  </a:cubicBezTo>
                  <a:cubicBezTo>
                    <a:pt x="51212" y="34719"/>
                    <a:pt x="61466" y="41574"/>
                    <a:pt x="65877" y="52124"/>
                  </a:cubicBezTo>
                  <a:cubicBezTo>
                    <a:pt x="68408" y="41509"/>
                    <a:pt x="77835" y="34189"/>
                    <a:pt x="88478" y="34189"/>
                  </a:cubicBezTo>
                  <a:cubicBezTo>
                    <a:pt x="89178" y="34189"/>
                    <a:pt x="89883" y="34220"/>
                    <a:pt x="90591" y="34285"/>
                  </a:cubicBezTo>
                  <a:cubicBezTo>
                    <a:pt x="102165" y="35416"/>
                    <a:pt x="111128" y="44815"/>
                    <a:pt x="111564" y="56389"/>
                  </a:cubicBezTo>
                  <a:lnTo>
                    <a:pt x="17405" y="56389"/>
                  </a:lnTo>
                  <a:cubicBezTo>
                    <a:pt x="1" y="90240"/>
                    <a:pt x="2786" y="130967"/>
                    <a:pt x="24541" y="162208"/>
                  </a:cubicBezTo>
                  <a:lnTo>
                    <a:pt x="109388" y="77361"/>
                  </a:lnTo>
                  <a:lnTo>
                    <a:pt x="194235" y="162208"/>
                  </a:lnTo>
                  <a:cubicBezTo>
                    <a:pt x="206244" y="144977"/>
                    <a:pt x="212684" y="124527"/>
                    <a:pt x="212597" y="103468"/>
                  </a:cubicBezTo>
                  <a:cubicBezTo>
                    <a:pt x="212597" y="99726"/>
                    <a:pt x="212423" y="95984"/>
                    <a:pt x="211987" y="92242"/>
                  </a:cubicBezTo>
                  <a:lnTo>
                    <a:pt x="145937" y="92242"/>
                  </a:lnTo>
                  <a:cubicBezTo>
                    <a:pt x="146547" y="79885"/>
                    <a:pt x="156728" y="70138"/>
                    <a:pt x="169085" y="70138"/>
                  </a:cubicBezTo>
                  <a:cubicBezTo>
                    <a:pt x="179789" y="70225"/>
                    <a:pt x="189014" y="77622"/>
                    <a:pt x="191537" y="87978"/>
                  </a:cubicBezTo>
                  <a:cubicBezTo>
                    <a:pt x="194583" y="80668"/>
                    <a:pt x="200500" y="75011"/>
                    <a:pt x="207897" y="72140"/>
                  </a:cubicBezTo>
                  <a:cubicBezTo>
                    <a:pt x="196584" y="36460"/>
                    <a:pt x="166823" y="9657"/>
                    <a:pt x="130099" y="2087"/>
                  </a:cubicBezTo>
                  <a:cubicBezTo>
                    <a:pt x="123224" y="685"/>
                    <a:pt x="116305" y="1"/>
                    <a:pt x="109441"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4"/>
            <p:cNvSpPr/>
            <p:nvPr/>
          </p:nvSpPr>
          <p:spPr>
            <a:xfrm>
              <a:off x="1643125" y="2170000"/>
              <a:ext cx="4242350" cy="3232925"/>
            </a:xfrm>
            <a:custGeom>
              <a:rect b="b" l="l" r="r" t="t"/>
              <a:pathLst>
                <a:path extrusionOk="0" h="129317" w="169694">
                  <a:moveTo>
                    <a:pt x="84847" y="1"/>
                  </a:moveTo>
                  <a:lnTo>
                    <a:pt x="0" y="84848"/>
                  </a:lnTo>
                  <a:cubicBezTo>
                    <a:pt x="19232" y="112695"/>
                    <a:pt x="50995" y="129316"/>
                    <a:pt x="84847" y="129316"/>
                  </a:cubicBezTo>
                  <a:cubicBezTo>
                    <a:pt x="118699" y="129316"/>
                    <a:pt x="150375" y="112695"/>
                    <a:pt x="169694" y="84848"/>
                  </a:cubicBezTo>
                  <a:lnTo>
                    <a:pt x="8484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4"/>
            <p:cNvSpPr/>
            <p:nvPr/>
          </p:nvSpPr>
          <p:spPr>
            <a:xfrm>
              <a:off x="1138400" y="1978550"/>
              <a:ext cx="5251825" cy="2817375"/>
            </a:xfrm>
            <a:custGeom>
              <a:rect b="b" l="l" r="r" t="t"/>
              <a:pathLst>
                <a:path extrusionOk="0" h="112695" w="210073">
                  <a:moveTo>
                    <a:pt x="105036" y="1"/>
                  </a:moveTo>
                  <a:lnTo>
                    <a:pt x="0" y="105037"/>
                  </a:lnTo>
                  <a:lnTo>
                    <a:pt x="7658" y="112695"/>
                  </a:lnTo>
                  <a:lnTo>
                    <a:pt x="105036" y="15317"/>
                  </a:lnTo>
                  <a:lnTo>
                    <a:pt x="202414" y="112695"/>
                  </a:lnTo>
                  <a:lnTo>
                    <a:pt x="210072" y="105037"/>
                  </a:lnTo>
                  <a:lnTo>
                    <a:pt x="10503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4"/>
            <p:cNvSpPr/>
            <p:nvPr/>
          </p:nvSpPr>
          <p:spPr>
            <a:xfrm>
              <a:off x="3357450" y="3714650"/>
              <a:ext cx="813700" cy="813700"/>
            </a:xfrm>
            <a:custGeom>
              <a:rect b="b" l="l" r="r" t="t"/>
              <a:pathLst>
                <a:path extrusionOk="0" h="32548" w="32548">
                  <a:moveTo>
                    <a:pt x="16274" y="1"/>
                  </a:moveTo>
                  <a:cubicBezTo>
                    <a:pt x="7311" y="1"/>
                    <a:pt x="1" y="7311"/>
                    <a:pt x="1" y="16274"/>
                  </a:cubicBezTo>
                  <a:cubicBezTo>
                    <a:pt x="1" y="25237"/>
                    <a:pt x="7311" y="32547"/>
                    <a:pt x="16274" y="32547"/>
                  </a:cubicBezTo>
                  <a:cubicBezTo>
                    <a:pt x="25237" y="32547"/>
                    <a:pt x="32547" y="25237"/>
                    <a:pt x="32547" y="16274"/>
                  </a:cubicBezTo>
                  <a:cubicBezTo>
                    <a:pt x="32547" y="7311"/>
                    <a:pt x="25237" y="1"/>
                    <a:pt x="162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4"/>
            <p:cNvSpPr/>
            <p:nvPr/>
          </p:nvSpPr>
          <p:spPr>
            <a:xfrm>
              <a:off x="3115975" y="3635175"/>
              <a:ext cx="1133500" cy="971500"/>
            </a:xfrm>
            <a:custGeom>
              <a:rect b="b" l="l" r="r" t="t"/>
              <a:pathLst>
                <a:path extrusionOk="0" h="38860" w="45340">
                  <a:moveTo>
                    <a:pt x="25933" y="6400"/>
                  </a:moveTo>
                  <a:cubicBezTo>
                    <a:pt x="33156" y="6400"/>
                    <a:pt x="38986" y="12230"/>
                    <a:pt x="38986" y="19453"/>
                  </a:cubicBezTo>
                  <a:cubicBezTo>
                    <a:pt x="38986" y="27336"/>
                    <a:pt x="32544" y="32555"/>
                    <a:pt x="25842" y="32555"/>
                  </a:cubicBezTo>
                  <a:cubicBezTo>
                    <a:pt x="22630" y="32555"/>
                    <a:pt x="19359" y="31356"/>
                    <a:pt x="16709" y="28677"/>
                  </a:cubicBezTo>
                  <a:cubicBezTo>
                    <a:pt x="8442" y="20497"/>
                    <a:pt x="14272" y="6400"/>
                    <a:pt x="25933" y="6400"/>
                  </a:cubicBezTo>
                  <a:close/>
                  <a:moveTo>
                    <a:pt x="25788" y="0"/>
                  </a:moveTo>
                  <a:cubicBezTo>
                    <a:pt x="21017" y="0"/>
                    <a:pt x="16150" y="1765"/>
                    <a:pt x="12183" y="5703"/>
                  </a:cubicBezTo>
                  <a:cubicBezTo>
                    <a:pt x="0" y="17974"/>
                    <a:pt x="8616" y="38859"/>
                    <a:pt x="25933" y="38859"/>
                  </a:cubicBezTo>
                  <a:cubicBezTo>
                    <a:pt x="36637" y="38859"/>
                    <a:pt x="45339" y="30157"/>
                    <a:pt x="45339" y="19453"/>
                  </a:cubicBezTo>
                  <a:cubicBezTo>
                    <a:pt x="45339" y="7734"/>
                    <a:pt x="35775" y="0"/>
                    <a:pt x="25788"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4"/>
            <p:cNvSpPr/>
            <p:nvPr/>
          </p:nvSpPr>
          <p:spPr>
            <a:xfrm>
              <a:off x="3775175" y="3686375"/>
              <a:ext cx="25" cy="815850"/>
            </a:xfrm>
            <a:custGeom>
              <a:rect b="b" l="l" r="r" t="t"/>
              <a:pathLst>
                <a:path extrusionOk="0" h="32634" w="1">
                  <a:moveTo>
                    <a:pt x="0" y="1"/>
                  </a:moveTo>
                  <a:lnTo>
                    <a:pt x="0" y="32634"/>
                  </a:lnTo>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4"/>
            <p:cNvSpPr/>
            <p:nvPr/>
          </p:nvSpPr>
          <p:spPr>
            <a:xfrm>
              <a:off x="3694675" y="3686375"/>
              <a:ext cx="163175" cy="815850"/>
            </a:xfrm>
            <a:custGeom>
              <a:rect b="b" l="l" r="r" t="t"/>
              <a:pathLst>
                <a:path extrusionOk="0" h="32634" w="6527">
                  <a:moveTo>
                    <a:pt x="0" y="1"/>
                  </a:moveTo>
                  <a:lnTo>
                    <a:pt x="0" y="32634"/>
                  </a:lnTo>
                  <a:lnTo>
                    <a:pt x="6527" y="32634"/>
                  </a:lnTo>
                  <a:lnTo>
                    <a:pt x="652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4"/>
            <p:cNvSpPr/>
            <p:nvPr/>
          </p:nvSpPr>
          <p:spPr>
            <a:xfrm>
              <a:off x="3340050" y="4121500"/>
              <a:ext cx="844150" cy="25"/>
            </a:xfrm>
            <a:custGeom>
              <a:rect b="b" l="l" r="r" t="t"/>
              <a:pathLst>
                <a:path extrusionOk="0" h="1" w="33766">
                  <a:moveTo>
                    <a:pt x="1" y="0"/>
                  </a:moveTo>
                  <a:lnTo>
                    <a:pt x="33765" y="0"/>
                  </a:lnTo>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4"/>
            <p:cNvSpPr/>
            <p:nvPr/>
          </p:nvSpPr>
          <p:spPr>
            <a:xfrm>
              <a:off x="3340050" y="4038825"/>
              <a:ext cx="844150" cy="163175"/>
            </a:xfrm>
            <a:custGeom>
              <a:rect b="b" l="l" r="r" t="t"/>
              <a:pathLst>
                <a:path extrusionOk="0" h="6527" w="33766">
                  <a:moveTo>
                    <a:pt x="1" y="0"/>
                  </a:moveTo>
                  <a:lnTo>
                    <a:pt x="1" y="6527"/>
                  </a:lnTo>
                  <a:lnTo>
                    <a:pt x="33765" y="6527"/>
                  </a:lnTo>
                  <a:lnTo>
                    <a:pt x="33765"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32"/>
          <p:cNvSpPr txBox="1"/>
          <p:nvPr>
            <p:ph type="ctrTitle"/>
          </p:nvPr>
        </p:nvSpPr>
        <p:spPr>
          <a:xfrm>
            <a:off x="1371176" y="1830350"/>
            <a:ext cx="4209300" cy="851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lt2"/>
                </a:solidFill>
              </a:rPr>
              <a:t>THANK YOU</a:t>
            </a:r>
            <a:endParaRPr>
              <a:solidFill>
                <a:schemeClr val="lt2"/>
              </a:solidFill>
            </a:endParaRPr>
          </a:p>
        </p:txBody>
      </p:sp>
      <p:grpSp>
        <p:nvGrpSpPr>
          <p:cNvPr id="654" name="Google Shape;654;p32"/>
          <p:cNvGrpSpPr/>
          <p:nvPr/>
        </p:nvGrpSpPr>
        <p:grpSpPr>
          <a:xfrm>
            <a:off x="6086323" y="1653090"/>
            <a:ext cx="3481645" cy="3406550"/>
            <a:chOff x="4095386" y="2301250"/>
            <a:chExt cx="2149164" cy="2102809"/>
          </a:xfrm>
        </p:grpSpPr>
        <p:sp>
          <p:nvSpPr>
            <p:cNvPr id="655" name="Google Shape;655;p32"/>
            <p:cNvSpPr/>
            <p:nvPr/>
          </p:nvSpPr>
          <p:spPr>
            <a:xfrm>
              <a:off x="4095386" y="3018809"/>
              <a:ext cx="804850" cy="1043075"/>
            </a:xfrm>
            <a:custGeom>
              <a:rect b="b" l="l" r="r" t="t"/>
              <a:pathLst>
                <a:path extrusionOk="0" h="41723" w="32194">
                  <a:moveTo>
                    <a:pt x="16306" y="0"/>
                  </a:moveTo>
                  <a:cubicBezTo>
                    <a:pt x="15667" y="0"/>
                    <a:pt x="15019" y="35"/>
                    <a:pt x="14365" y="107"/>
                  </a:cubicBezTo>
                  <a:cubicBezTo>
                    <a:pt x="7098" y="867"/>
                    <a:pt x="1268" y="6275"/>
                    <a:pt x="465" y="13035"/>
                  </a:cubicBezTo>
                  <a:cubicBezTo>
                    <a:pt x="1" y="16879"/>
                    <a:pt x="1099" y="20682"/>
                    <a:pt x="3550" y="23639"/>
                  </a:cubicBezTo>
                  <a:cubicBezTo>
                    <a:pt x="5366" y="25878"/>
                    <a:pt x="6296" y="28709"/>
                    <a:pt x="6127" y="31582"/>
                  </a:cubicBezTo>
                  <a:cubicBezTo>
                    <a:pt x="6084" y="31793"/>
                    <a:pt x="6084" y="32004"/>
                    <a:pt x="6127" y="32215"/>
                  </a:cubicBezTo>
                  <a:cubicBezTo>
                    <a:pt x="6127" y="37454"/>
                    <a:pt x="10647" y="41637"/>
                    <a:pt x="16266" y="41721"/>
                  </a:cubicBezTo>
                  <a:cubicBezTo>
                    <a:pt x="16322" y="41722"/>
                    <a:pt x="16377" y="41723"/>
                    <a:pt x="16432" y="41723"/>
                  </a:cubicBezTo>
                  <a:cubicBezTo>
                    <a:pt x="21936" y="41723"/>
                    <a:pt x="26534" y="37571"/>
                    <a:pt x="26659" y="32384"/>
                  </a:cubicBezTo>
                  <a:cubicBezTo>
                    <a:pt x="26659" y="31920"/>
                    <a:pt x="26659" y="31455"/>
                    <a:pt x="26575" y="30990"/>
                  </a:cubicBezTo>
                  <a:cubicBezTo>
                    <a:pt x="26279" y="28413"/>
                    <a:pt x="27082" y="25878"/>
                    <a:pt x="28772" y="23935"/>
                  </a:cubicBezTo>
                  <a:cubicBezTo>
                    <a:pt x="30968" y="21358"/>
                    <a:pt x="32194" y="18105"/>
                    <a:pt x="32194" y="14683"/>
                  </a:cubicBezTo>
                  <a:cubicBezTo>
                    <a:pt x="32154" y="6571"/>
                    <a:pt x="25068" y="0"/>
                    <a:pt x="163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2"/>
            <p:cNvSpPr/>
            <p:nvPr/>
          </p:nvSpPr>
          <p:spPr>
            <a:xfrm>
              <a:off x="4343611" y="3422034"/>
              <a:ext cx="323200" cy="982025"/>
            </a:xfrm>
            <a:custGeom>
              <a:rect b="b" l="l" r="r" t="t"/>
              <a:pathLst>
                <a:path extrusionOk="0" h="39281" w="12928">
                  <a:moveTo>
                    <a:pt x="6295" y="1"/>
                  </a:moveTo>
                  <a:cubicBezTo>
                    <a:pt x="5894" y="1"/>
                    <a:pt x="5492" y="265"/>
                    <a:pt x="5450" y="793"/>
                  </a:cubicBezTo>
                  <a:lnTo>
                    <a:pt x="5492" y="8524"/>
                  </a:lnTo>
                  <a:lnTo>
                    <a:pt x="1690" y="3328"/>
                  </a:lnTo>
                  <a:cubicBezTo>
                    <a:pt x="1515" y="3102"/>
                    <a:pt x="1250" y="2981"/>
                    <a:pt x="994" y="2981"/>
                  </a:cubicBezTo>
                  <a:cubicBezTo>
                    <a:pt x="817" y="2981"/>
                    <a:pt x="645" y="3038"/>
                    <a:pt x="507" y="3159"/>
                  </a:cubicBezTo>
                  <a:cubicBezTo>
                    <a:pt x="84" y="3412"/>
                    <a:pt x="0" y="3961"/>
                    <a:pt x="296" y="4342"/>
                  </a:cubicBezTo>
                  <a:lnTo>
                    <a:pt x="5196" y="11017"/>
                  </a:lnTo>
                  <a:cubicBezTo>
                    <a:pt x="5281" y="11143"/>
                    <a:pt x="5365" y="11228"/>
                    <a:pt x="5492" y="11270"/>
                  </a:cubicBezTo>
                  <a:lnTo>
                    <a:pt x="5619" y="38436"/>
                  </a:lnTo>
                  <a:cubicBezTo>
                    <a:pt x="5619" y="38900"/>
                    <a:pt x="5999" y="39281"/>
                    <a:pt x="6464" y="39281"/>
                  </a:cubicBezTo>
                  <a:cubicBezTo>
                    <a:pt x="6971" y="39281"/>
                    <a:pt x="7351" y="38900"/>
                    <a:pt x="7309" y="38436"/>
                  </a:cubicBezTo>
                  <a:lnTo>
                    <a:pt x="7224" y="17861"/>
                  </a:lnTo>
                  <a:lnTo>
                    <a:pt x="12632" y="11355"/>
                  </a:lnTo>
                  <a:cubicBezTo>
                    <a:pt x="12928" y="10974"/>
                    <a:pt x="12886" y="10468"/>
                    <a:pt x="12548" y="10172"/>
                  </a:cubicBezTo>
                  <a:cubicBezTo>
                    <a:pt x="12381" y="10024"/>
                    <a:pt x="12182" y="9957"/>
                    <a:pt x="11986" y="9957"/>
                  </a:cubicBezTo>
                  <a:cubicBezTo>
                    <a:pt x="11735" y="9957"/>
                    <a:pt x="11489" y="10066"/>
                    <a:pt x="11322" y="10256"/>
                  </a:cubicBezTo>
                  <a:lnTo>
                    <a:pt x="7224" y="15199"/>
                  </a:lnTo>
                  <a:lnTo>
                    <a:pt x="7140" y="793"/>
                  </a:lnTo>
                  <a:cubicBezTo>
                    <a:pt x="7098" y="265"/>
                    <a:pt x="6696" y="1"/>
                    <a:pt x="629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2"/>
            <p:cNvSpPr/>
            <p:nvPr/>
          </p:nvSpPr>
          <p:spPr>
            <a:xfrm>
              <a:off x="5047850" y="2301250"/>
              <a:ext cx="972775" cy="1260800"/>
            </a:xfrm>
            <a:custGeom>
              <a:rect b="b" l="l" r="r" t="t"/>
              <a:pathLst>
                <a:path extrusionOk="0" h="50432" w="38911">
                  <a:moveTo>
                    <a:pt x="19282" y="1"/>
                  </a:moveTo>
                  <a:cubicBezTo>
                    <a:pt x="8639" y="1"/>
                    <a:pt x="1" y="8002"/>
                    <a:pt x="1" y="17856"/>
                  </a:cubicBezTo>
                  <a:cubicBezTo>
                    <a:pt x="1" y="21954"/>
                    <a:pt x="1521" y="25926"/>
                    <a:pt x="4225" y="29010"/>
                  </a:cubicBezTo>
                  <a:cubicBezTo>
                    <a:pt x="6253" y="31333"/>
                    <a:pt x="7225" y="34417"/>
                    <a:pt x="6845" y="37502"/>
                  </a:cubicBezTo>
                  <a:cubicBezTo>
                    <a:pt x="6760" y="38093"/>
                    <a:pt x="6760" y="38642"/>
                    <a:pt x="6760" y="39234"/>
                  </a:cubicBezTo>
                  <a:cubicBezTo>
                    <a:pt x="6969" y="45451"/>
                    <a:pt x="12494" y="50432"/>
                    <a:pt x="19142" y="50432"/>
                  </a:cubicBezTo>
                  <a:cubicBezTo>
                    <a:pt x="19225" y="50432"/>
                    <a:pt x="19309" y="50431"/>
                    <a:pt x="19392" y="50429"/>
                  </a:cubicBezTo>
                  <a:cubicBezTo>
                    <a:pt x="26194" y="50303"/>
                    <a:pt x="31602" y="45191"/>
                    <a:pt x="31602" y="38896"/>
                  </a:cubicBezTo>
                  <a:lnTo>
                    <a:pt x="31602" y="38177"/>
                  </a:lnTo>
                  <a:cubicBezTo>
                    <a:pt x="31391" y="34671"/>
                    <a:pt x="32447" y="31249"/>
                    <a:pt x="34644" y="28545"/>
                  </a:cubicBezTo>
                  <a:cubicBezTo>
                    <a:pt x="37601" y="24954"/>
                    <a:pt x="38911" y="20307"/>
                    <a:pt x="38362" y="15702"/>
                  </a:cubicBezTo>
                  <a:cubicBezTo>
                    <a:pt x="37305" y="7548"/>
                    <a:pt x="30292" y="1042"/>
                    <a:pt x="21462" y="112"/>
                  </a:cubicBezTo>
                  <a:cubicBezTo>
                    <a:pt x="20728" y="37"/>
                    <a:pt x="20000" y="1"/>
                    <a:pt x="192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2"/>
            <p:cNvSpPr/>
            <p:nvPr/>
          </p:nvSpPr>
          <p:spPr>
            <a:xfrm>
              <a:off x="5337925" y="2783550"/>
              <a:ext cx="382750" cy="1449125"/>
            </a:xfrm>
            <a:custGeom>
              <a:rect b="b" l="l" r="r" t="t"/>
              <a:pathLst>
                <a:path extrusionOk="0" h="57965" w="15310">
                  <a:moveTo>
                    <a:pt x="7705" y="1"/>
                  </a:moveTo>
                  <a:cubicBezTo>
                    <a:pt x="7325" y="1"/>
                    <a:pt x="6987" y="339"/>
                    <a:pt x="6987" y="719"/>
                  </a:cubicBezTo>
                  <a:lnTo>
                    <a:pt x="6987" y="11070"/>
                  </a:lnTo>
                  <a:lnTo>
                    <a:pt x="1832" y="3972"/>
                  </a:lnTo>
                  <a:cubicBezTo>
                    <a:pt x="1676" y="3743"/>
                    <a:pt x="1464" y="3648"/>
                    <a:pt x="1256" y="3648"/>
                  </a:cubicBezTo>
                  <a:cubicBezTo>
                    <a:pt x="735" y="3648"/>
                    <a:pt x="239" y="4243"/>
                    <a:pt x="692" y="4817"/>
                  </a:cubicBezTo>
                  <a:lnTo>
                    <a:pt x="6564" y="12886"/>
                  </a:lnTo>
                  <a:cubicBezTo>
                    <a:pt x="6649" y="13055"/>
                    <a:pt x="6818" y="13140"/>
                    <a:pt x="6944" y="13182"/>
                  </a:cubicBezTo>
                  <a:lnTo>
                    <a:pt x="6944" y="19012"/>
                  </a:lnTo>
                  <a:lnTo>
                    <a:pt x="1410" y="12422"/>
                  </a:lnTo>
                  <a:cubicBezTo>
                    <a:pt x="1257" y="12289"/>
                    <a:pt x="1090" y="12233"/>
                    <a:pt x="931" y="12233"/>
                  </a:cubicBezTo>
                  <a:cubicBezTo>
                    <a:pt x="428" y="12233"/>
                    <a:pt x="1" y="12795"/>
                    <a:pt x="354" y="13309"/>
                  </a:cubicBezTo>
                  <a:lnTo>
                    <a:pt x="6987" y="21251"/>
                  </a:lnTo>
                  <a:lnTo>
                    <a:pt x="6987" y="57247"/>
                  </a:lnTo>
                  <a:cubicBezTo>
                    <a:pt x="6987" y="57627"/>
                    <a:pt x="7282" y="57923"/>
                    <a:pt x="7663" y="57965"/>
                  </a:cubicBezTo>
                  <a:cubicBezTo>
                    <a:pt x="8085" y="57923"/>
                    <a:pt x="8381" y="57627"/>
                    <a:pt x="8381" y="57247"/>
                  </a:cubicBezTo>
                  <a:lnTo>
                    <a:pt x="8381" y="21251"/>
                  </a:lnTo>
                  <a:lnTo>
                    <a:pt x="15014" y="13309"/>
                  </a:lnTo>
                  <a:cubicBezTo>
                    <a:pt x="15309" y="13013"/>
                    <a:pt x="15267" y="12591"/>
                    <a:pt x="14971" y="12337"/>
                  </a:cubicBezTo>
                  <a:cubicBezTo>
                    <a:pt x="14834" y="12219"/>
                    <a:pt x="14661" y="12156"/>
                    <a:pt x="14489" y="12156"/>
                  </a:cubicBezTo>
                  <a:cubicBezTo>
                    <a:pt x="14290" y="12156"/>
                    <a:pt x="14093" y="12240"/>
                    <a:pt x="13957" y="12422"/>
                  </a:cubicBezTo>
                  <a:lnTo>
                    <a:pt x="8381" y="19012"/>
                  </a:lnTo>
                  <a:lnTo>
                    <a:pt x="8381" y="13182"/>
                  </a:lnTo>
                  <a:cubicBezTo>
                    <a:pt x="8550" y="13140"/>
                    <a:pt x="8719" y="13055"/>
                    <a:pt x="8803" y="12886"/>
                  </a:cubicBezTo>
                  <a:lnTo>
                    <a:pt x="14676" y="4817"/>
                  </a:lnTo>
                  <a:cubicBezTo>
                    <a:pt x="15129" y="4243"/>
                    <a:pt x="14632" y="3648"/>
                    <a:pt x="14111" y="3648"/>
                  </a:cubicBezTo>
                  <a:cubicBezTo>
                    <a:pt x="13903" y="3648"/>
                    <a:pt x="13692" y="3743"/>
                    <a:pt x="13535" y="3972"/>
                  </a:cubicBezTo>
                  <a:lnTo>
                    <a:pt x="8381" y="11070"/>
                  </a:lnTo>
                  <a:lnTo>
                    <a:pt x="8381" y="719"/>
                  </a:lnTo>
                  <a:cubicBezTo>
                    <a:pt x="8381" y="339"/>
                    <a:pt x="8085" y="1"/>
                    <a:pt x="770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2"/>
            <p:cNvSpPr/>
            <p:nvPr/>
          </p:nvSpPr>
          <p:spPr>
            <a:xfrm>
              <a:off x="5609750" y="3138575"/>
              <a:ext cx="634800" cy="822675"/>
            </a:xfrm>
            <a:custGeom>
              <a:rect b="b" l="l" r="r" t="t"/>
              <a:pathLst>
                <a:path extrusionOk="0" h="32907" w="25392">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2"/>
            <p:cNvSpPr/>
            <p:nvPr/>
          </p:nvSpPr>
          <p:spPr>
            <a:xfrm>
              <a:off x="5807250" y="3453975"/>
              <a:ext cx="259150" cy="776600"/>
            </a:xfrm>
            <a:custGeom>
              <a:rect b="b" l="l" r="r" t="t"/>
              <a:pathLst>
                <a:path extrusionOk="0" h="31064" w="10366">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 name="Google Shape;661;p32"/>
          <p:cNvGrpSpPr/>
          <p:nvPr/>
        </p:nvGrpSpPr>
        <p:grpSpPr>
          <a:xfrm>
            <a:off x="6489414" y="2915087"/>
            <a:ext cx="2792057" cy="2314899"/>
            <a:chOff x="202950" y="1579375"/>
            <a:chExt cx="1537900" cy="1275075"/>
          </a:xfrm>
        </p:grpSpPr>
        <p:sp>
          <p:nvSpPr>
            <p:cNvPr id="662" name="Google Shape;662;p32"/>
            <p:cNvSpPr/>
            <p:nvPr/>
          </p:nvSpPr>
          <p:spPr>
            <a:xfrm>
              <a:off x="1221225" y="2527600"/>
              <a:ext cx="519625" cy="326850"/>
            </a:xfrm>
            <a:custGeom>
              <a:rect b="b" l="l" r="r" t="t"/>
              <a:pathLst>
                <a:path extrusionOk="0" h="13074" w="20785">
                  <a:moveTo>
                    <a:pt x="11242" y="0"/>
                  </a:moveTo>
                  <a:cubicBezTo>
                    <a:pt x="10960" y="0"/>
                    <a:pt x="10698" y="19"/>
                    <a:pt x="10425" y="38"/>
                  </a:cubicBezTo>
                  <a:cubicBezTo>
                    <a:pt x="4048" y="583"/>
                    <a:pt x="0" y="7119"/>
                    <a:pt x="2357" y="13074"/>
                  </a:cubicBezTo>
                  <a:lnTo>
                    <a:pt x="19282" y="13074"/>
                  </a:lnTo>
                  <a:cubicBezTo>
                    <a:pt x="19798" y="13074"/>
                    <a:pt x="20259" y="12726"/>
                    <a:pt x="20409" y="12229"/>
                  </a:cubicBezTo>
                  <a:cubicBezTo>
                    <a:pt x="20662" y="11355"/>
                    <a:pt x="20784" y="10463"/>
                    <a:pt x="20784" y="9561"/>
                  </a:cubicBezTo>
                  <a:cubicBezTo>
                    <a:pt x="20784" y="4283"/>
                    <a:pt x="16511" y="10"/>
                    <a:pt x="1124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2"/>
            <p:cNvSpPr/>
            <p:nvPr/>
          </p:nvSpPr>
          <p:spPr>
            <a:xfrm>
              <a:off x="1221225" y="2528550"/>
              <a:ext cx="388125" cy="325900"/>
            </a:xfrm>
            <a:custGeom>
              <a:rect b="b" l="l" r="r" t="t"/>
              <a:pathLst>
                <a:path extrusionOk="0" h="13036" w="15525">
                  <a:moveTo>
                    <a:pt x="10425" y="0"/>
                  </a:moveTo>
                  <a:cubicBezTo>
                    <a:pt x="4048" y="545"/>
                    <a:pt x="0" y="7081"/>
                    <a:pt x="2357" y="13036"/>
                  </a:cubicBezTo>
                  <a:lnTo>
                    <a:pt x="15177" y="13036"/>
                  </a:lnTo>
                  <a:cubicBezTo>
                    <a:pt x="15412" y="12294"/>
                    <a:pt x="15525" y="11524"/>
                    <a:pt x="15525" y="10754"/>
                  </a:cubicBezTo>
                  <a:cubicBezTo>
                    <a:pt x="15525" y="7513"/>
                    <a:pt x="13478" y="4630"/>
                    <a:pt x="10425" y="3541"/>
                  </a:cubicBezTo>
                  <a:lnTo>
                    <a:pt x="10425" y="0"/>
                  </a:ln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2"/>
            <p:cNvSpPr/>
            <p:nvPr/>
          </p:nvSpPr>
          <p:spPr>
            <a:xfrm>
              <a:off x="202950" y="2527725"/>
              <a:ext cx="513475" cy="326725"/>
            </a:xfrm>
            <a:custGeom>
              <a:rect b="b" l="l" r="r" t="t"/>
              <a:pathLst>
                <a:path extrusionOk="0" h="13069" w="20539">
                  <a:moveTo>
                    <a:pt x="10943" y="0"/>
                  </a:moveTo>
                  <a:cubicBezTo>
                    <a:pt x="4641" y="0"/>
                    <a:pt x="0" y="6072"/>
                    <a:pt x="1783" y="12224"/>
                  </a:cubicBezTo>
                  <a:cubicBezTo>
                    <a:pt x="1933" y="12721"/>
                    <a:pt x="2393" y="13069"/>
                    <a:pt x="2910" y="13069"/>
                  </a:cubicBezTo>
                  <a:lnTo>
                    <a:pt x="19843" y="13069"/>
                  </a:lnTo>
                  <a:cubicBezTo>
                    <a:pt x="20313" y="11886"/>
                    <a:pt x="20538" y="10627"/>
                    <a:pt x="20510" y="9359"/>
                  </a:cubicBezTo>
                  <a:cubicBezTo>
                    <a:pt x="20416" y="4381"/>
                    <a:pt x="16444" y="268"/>
                    <a:pt x="11466" y="14"/>
                  </a:cubicBezTo>
                  <a:cubicBezTo>
                    <a:pt x="11290" y="5"/>
                    <a:pt x="11116" y="0"/>
                    <a:pt x="109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2"/>
            <p:cNvSpPr/>
            <p:nvPr/>
          </p:nvSpPr>
          <p:spPr>
            <a:xfrm>
              <a:off x="476900" y="1599450"/>
              <a:ext cx="968575" cy="1254775"/>
            </a:xfrm>
            <a:custGeom>
              <a:rect b="b" l="l" r="r" t="t"/>
              <a:pathLst>
                <a:path extrusionOk="0" h="50191" w="38743">
                  <a:moveTo>
                    <a:pt x="19376" y="0"/>
                  </a:moveTo>
                  <a:lnTo>
                    <a:pt x="1" y="17394"/>
                  </a:lnTo>
                  <a:lnTo>
                    <a:pt x="1" y="49017"/>
                  </a:lnTo>
                  <a:cubicBezTo>
                    <a:pt x="1" y="49665"/>
                    <a:pt x="527" y="50191"/>
                    <a:pt x="1175" y="50191"/>
                  </a:cubicBezTo>
                  <a:lnTo>
                    <a:pt x="38742" y="50191"/>
                  </a:lnTo>
                  <a:lnTo>
                    <a:pt x="38742" y="17394"/>
                  </a:lnTo>
                  <a:lnTo>
                    <a:pt x="193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2"/>
            <p:cNvSpPr/>
            <p:nvPr/>
          </p:nvSpPr>
          <p:spPr>
            <a:xfrm>
              <a:off x="715225" y="2123975"/>
              <a:ext cx="730250" cy="730475"/>
            </a:xfrm>
            <a:custGeom>
              <a:rect b="b" l="l" r="r" t="t"/>
              <a:pathLst>
                <a:path extrusionOk="0" h="29219" w="29210">
                  <a:moveTo>
                    <a:pt x="29209" y="1"/>
                  </a:moveTo>
                  <a:lnTo>
                    <a:pt x="0" y="29219"/>
                  </a:lnTo>
                  <a:lnTo>
                    <a:pt x="29209" y="29219"/>
                  </a:lnTo>
                  <a:lnTo>
                    <a:pt x="29209"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2"/>
            <p:cNvSpPr/>
            <p:nvPr/>
          </p:nvSpPr>
          <p:spPr>
            <a:xfrm>
              <a:off x="1227800" y="2380150"/>
              <a:ext cx="118125" cy="295150"/>
            </a:xfrm>
            <a:custGeom>
              <a:rect b="b" l="l" r="r" t="t"/>
              <a:pathLst>
                <a:path extrusionOk="0" h="11806" w="4725">
                  <a:moveTo>
                    <a:pt x="1249" y="0"/>
                  </a:moveTo>
                  <a:cubicBezTo>
                    <a:pt x="564" y="0"/>
                    <a:pt x="0" y="554"/>
                    <a:pt x="0" y="1240"/>
                  </a:cubicBezTo>
                  <a:lnTo>
                    <a:pt x="0" y="11806"/>
                  </a:lnTo>
                  <a:lnTo>
                    <a:pt x="4724" y="11806"/>
                  </a:lnTo>
                  <a:lnTo>
                    <a:pt x="4724" y="1240"/>
                  </a:lnTo>
                  <a:cubicBezTo>
                    <a:pt x="4724" y="554"/>
                    <a:pt x="4170" y="0"/>
                    <a:pt x="348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2"/>
            <p:cNvSpPr/>
            <p:nvPr/>
          </p:nvSpPr>
          <p:spPr>
            <a:xfrm>
              <a:off x="576700" y="2380150"/>
              <a:ext cx="117875" cy="295150"/>
            </a:xfrm>
            <a:custGeom>
              <a:rect b="b" l="l" r="r" t="t"/>
              <a:pathLst>
                <a:path extrusionOk="0" h="11806" w="4715">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2"/>
            <p:cNvSpPr/>
            <p:nvPr/>
          </p:nvSpPr>
          <p:spPr>
            <a:xfrm>
              <a:off x="476900" y="2675275"/>
              <a:ext cx="968800" cy="179175"/>
            </a:xfrm>
            <a:custGeom>
              <a:rect b="b" l="l" r="r" t="t"/>
              <a:pathLst>
                <a:path extrusionOk="0" h="7167" w="38752">
                  <a:moveTo>
                    <a:pt x="1" y="1"/>
                  </a:moveTo>
                  <a:lnTo>
                    <a:pt x="1" y="5993"/>
                  </a:lnTo>
                  <a:cubicBezTo>
                    <a:pt x="1" y="6641"/>
                    <a:pt x="527" y="7167"/>
                    <a:pt x="1175" y="7167"/>
                  </a:cubicBezTo>
                  <a:lnTo>
                    <a:pt x="38752" y="7167"/>
                  </a:lnTo>
                  <a:lnTo>
                    <a:pt x="38752" y="1"/>
                  </a:lnTo>
                  <a:close/>
                </a:path>
              </a:pathLst>
            </a:custGeom>
            <a:solidFill>
              <a:srgbClr val="5F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2"/>
            <p:cNvSpPr/>
            <p:nvPr/>
          </p:nvSpPr>
          <p:spPr>
            <a:xfrm>
              <a:off x="476900" y="2675275"/>
              <a:ext cx="968575" cy="178950"/>
            </a:xfrm>
            <a:custGeom>
              <a:rect b="b" l="l" r="r" t="t"/>
              <a:pathLst>
                <a:path extrusionOk="0" h="7158" w="38743">
                  <a:moveTo>
                    <a:pt x="1" y="1"/>
                  </a:moveTo>
                  <a:lnTo>
                    <a:pt x="1" y="5984"/>
                  </a:lnTo>
                  <a:cubicBezTo>
                    <a:pt x="1" y="6632"/>
                    <a:pt x="527" y="7158"/>
                    <a:pt x="1175" y="7158"/>
                  </a:cubicBezTo>
                  <a:lnTo>
                    <a:pt x="38742" y="7158"/>
                  </a:lnTo>
                  <a:lnTo>
                    <a:pt x="387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2"/>
            <p:cNvSpPr/>
            <p:nvPr/>
          </p:nvSpPr>
          <p:spPr>
            <a:xfrm>
              <a:off x="715225" y="2675275"/>
              <a:ext cx="730250" cy="178950"/>
            </a:xfrm>
            <a:custGeom>
              <a:rect b="b" l="l" r="r" t="t"/>
              <a:pathLst>
                <a:path extrusionOk="0" h="7158" w="29210">
                  <a:moveTo>
                    <a:pt x="7157" y="1"/>
                  </a:moveTo>
                  <a:lnTo>
                    <a:pt x="0" y="7158"/>
                  </a:lnTo>
                  <a:lnTo>
                    <a:pt x="29209" y="7158"/>
                  </a:lnTo>
                  <a:lnTo>
                    <a:pt x="29209" y="1"/>
                  </a:ln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2"/>
            <p:cNvSpPr/>
            <p:nvPr/>
          </p:nvSpPr>
          <p:spPr>
            <a:xfrm>
              <a:off x="809375" y="2380150"/>
              <a:ext cx="303625" cy="474300"/>
            </a:xfrm>
            <a:custGeom>
              <a:rect b="b" l="l" r="r" t="t"/>
              <a:pathLst>
                <a:path extrusionOk="0" h="18972" w="12145">
                  <a:moveTo>
                    <a:pt x="1250" y="0"/>
                  </a:moveTo>
                  <a:cubicBezTo>
                    <a:pt x="564" y="0"/>
                    <a:pt x="1" y="554"/>
                    <a:pt x="1" y="1240"/>
                  </a:cubicBezTo>
                  <a:lnTo>
                    <a:pt x="1" y="18972"/>
                  </a:lnTo>
                  <a:lnTo>
                    <a:pt x="12144" y="18972"/>
                  </a:lnTo>
                  <a:lnTo>
                    <a:pt x="12144" y="1240"/>
                  </a:lnTo>
                  <a:cubicBezTo>
                    <a:pt x="12144" y="554"/>
                    <a:pt x="11590" y="0"/>
                    <a:pt x="1090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2"/>
            <p:cNvSpPr/>
            <p:nvPr/>
          </p:nvSpPr>
          <p:spPr>
            <a:xfrm>
              <a:off x="476900" y="1599450"/>
              <a:ext cx="968575" cy="627175"/>
            </a:xfrm>
            <a:custGeom>
              <a:rect b="b" l="l" r="r" t="t"/>
              <a:pathLst>
                <a:path extrusionOk="0" h="25087" w="38743">
                  <a:moveTo>
                    <a:pt x="19376" y="0"/>
                  </a:moveTo>
                  <a:lnTo>
                    <a:pt x="1" y="17394"/>
                  </a:lnTo>
                  <a:lnTo>
                    <a:pt x="1" y="25086"/>
                  </a:lnTo>
                  <a:lnTo>
                    <a:pt x="19376" y="7692"/>
                  </a:lnTo>
                  <a:lnTo>
                    <a:pt x="38742" y="25086"/>
                  </a:lnTo>
                  <a:lnTo>
                    <a:pt x="38742" y="17394"/>
                  </a:lnTo>
                  <a:lnTo>
                    <a:pt x="19376"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2"/>
            <p:cNvSpPr/>
            <p:nvPr/>
          </p:nvSpPr>
          <p:spPr>
            <a:xfrm>
              <a:off x="323575" y="1579375"/>
              <a:ext cx="1275450" cy="648050"/>
            </a:xfrm>
            <a:custGeom>
              <a:rect b="b" l="l" r="r" t="t"/>
              <a:pathLst>
                <a:path extrusionOk="0" h="25922" w="51018">
                  <a:moveTo>
                    <a:pt x="25506" y="0"/>
                  </a:moveTo>
                  <a:cubicBezTo>
                    <a:pt x="24838" y="0"/>
                    <a:pt x="24171" y="240"/>
                    <a:pt x="23640" y="719"/>
                  </a:cubicBezTo>
                  <a:lnTo>
                    <a:pt x="555" y="21447"/>
                  </a:lnTo>
                  <a:cubicBezTo>
                    <a:pt x="38" y="21907"/>
                    <a:pt x="1" y="22686"/>
                    <a:pt x="461" y="23203"/>
                  </a:cubicBezTo>
                  <a:lnTo>
                    <a:pt x="2536" y="25513"/>
                  </a:lnTo>
                  <a:cubicBezTo>
                    <a:pt x="2777" y="25784"/>
                    <a:pt x="3115" y="25921"/>
                    <a:pt x="3454" y="25921"/>
                  </a:cubicBezTo>
                  <a:cubicBezTo>
                    <a:pt x="3750" y="25921"/>
                    <a:pt x="4047" y="25817"/>
                    <a:pt x="4283" y="25607"/>
                  </a:cubicBezTo>
                  <a:lnTo>
                    <a:pt x="25509" y="6551"/>
                  </a:lnTo>
                  <a:lnTo>
                    <a:pt x="46726" y="25607"/>
                  </a:lnTo>
                  <a:cubicBezTo>
                    <a:pt x="46962" y="25817"/>
                    <a:pt x="47259" y="25921"/>
                    <a:pt x="47556" y="25921"/>
                  </a:cubicBezTo>
                  <a:cubicBezTo>
                    <a:pt x="47896" y="25921"/>
                    <a:pt x="48236" y="25784"/>
                    <a:pt x="48482" y="25513"/>
                  </a:cubicBezTo>
                  <a:lnTo>
                    <a:pt x="50558" y="23203"/>
                  </a:lnTo>
                  <a:cubicBezTo>
                    <a:pt x="51018" y="22686"/>
                    <a:pt x="50971" y="21907"/>
                    <a:pt x="50464" y="21447"/>
                  </a:cubicBezTo>
                  <a:lnTo>
                    <a:pt x="27378" y="719"/>
                  </a:lnTo>
                  <a:cubicBezTo>
                    <a:pt x="26843" y="240"/>
                    <a:pt x="26174" y="0"/>
                    <a:pt x="255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2"/>
            <p:cNvSpPr/>
            <p:nvPr/>
          </p:nvSpPr>
          <p:spPr>
            <a:xfrm>
              <a:off x="1235775" y="2642175"/>
              <a:ext cx="355775" cy="212275"/>
            </a:xfrm>
            <a:custGeom>
              <a:rect b="b" l="l" r="r" t="t"/>
              <a:pathLst>
                <a:path extrusionOk="0" h="8491" w="14231">
                  <a:moveTo>
                    <a:pt x="7316" y="1"/>
                  </a:moveTo>
                  <a:cubicBezTo>
                    <a:pt x="7155" y="1"/>
                    <a:pt x="6992" y="7"/>
                    <a:pt x="6828" y="19"/>
                  </a:cubicBezTo>
                  <a:cubicBezTo>
                    <a:pt x="2658" y="339"/>
                    <a:pt x="0" y="4603"/>
                    <a:pt x="1541" y="8491"/>
                  </a:cubicBezTo>
                  <a:lnTo>
                    <a:pt x="12201" y="8491"/>
                  </a:lnTo>
                  <a:cubicBezTo>
                    <a:pt x="12745" y="8482"/>
                    <a:pt x="13215" y="8106"/>
                    <a:pt x="13346" y="7580"/>
                  </a:cubicBezTo>
                  <a:cubicBezTo>
                    <a:pt x="14230" y="3665"/>
                    <a:pt x="11241" y="1"/>
                    <a:pt x="73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6" name="Google Shape;676;p32"/>
          <p:cNvSpPr/>
          <p:nvPr/>
        </p:nvSpPr>
        <p:spPr>
          <a:xfrm>
            <a:off x="944935" y="811246"/>
            <a:ext cx="1067402" cy="636186"/>
          </a:xfrm>
          <a:custGeom>
            <a:rect b="b" l="l" r="r" t="t"/>
            <a:pathLst>
              <a:path extrusionOk="0" h="21379" w="35870">
                <a:moveTo>
                  <a:pt x="20195" y="1"/>
                </a:moveTo>
                <a:cubicBezTo>
                  <a:pt x="14830" y="1"/>
                  <a:pt x="10436" y="4268"/>
                  <a:pt x="10267" y="9634"/>
                </a:cubicBezTo>
                <a:lnTo>
                  <a:pt x="5831" y="9634"/>
                </a:lnTo>
                <a:cubicBezTo>
                  <a:pt x="2620" y="9676"/>
                  <a:pt x="1" y="12295"/>
                  <a:pt x="1" y="15506"/>
                </a:cubicBezTo>
                <a:cubicBezTo>
                  <a:pt x="1" y="18759"/>
                  <a:pt x="2620" y="21378"/>
                  <a:pt x="5831" y="21378"/>
                </a:cubicBezTo>
                <a:lnTo>
                  <a:pt x="30039" y="21378"/>
                </a:lnTo>
                <a:cubicBezTo>
                  <a:pt x="33250" y="21378"/>
                  <a:pt x="35869" y="18759"/>
                  <a:pt x="35869" y="15506"/>
                </a:cubicBezTo>
                <a:cubicBezTo>
                  <a:pt x="35869" y="12337"/>
                  <a:pt x="33334" y="9760"/>
                  <a:pt x="30166" y="9676"/>
                </a:cubicBezTo>
                <a:cubicBezTo>
                  <a:pt x="29997" y="4268"/>
                  <a:pt x="25603" y="1"/>
                  <a:pt x="201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2"/>
          <p:cNvSpPr/>
          <p:nvPr/>
        </p:nvSpPr>
        <p:spPr>
          <a:xfrm>
            <a:off x="5479175" y="312600"/>
            <a:ext cx="1655580" cy="972905"/>
          </a:xfrm>
          <a:custGeom>
            <a:rect b="b" l="l" r="r" t="t"/>
            <a:pathLst>
              <a:path extrusionOk="0" h="21379" w="35870">
                <a:moveTo>
                  <a:pt x="20195" y="1"/>
                </a:moveTo>
                <a:cubicBezTo>
                  <a:pt x="14830" y="1"/>
                  <a:pt x="10436" y="4268"/>
                  <a:pt x="10267" y="9634"/>
                </a:cubicBezTo>
                <a:lnTo>
                  <a:pt x="5831" y="9634"/>
                </a:lnTo>
                <a:cubicBezTo>
                  <a:pt x="2620" y="9676"/>
                  <a:pt x="1" y="12295"/>
                  <a:pt x="1" y="15506"/>
                </a:cubicBezTo>
                <a:cubicBezTo>
                  <a:pt x="1" y="18759"/>
                  <a:pt x="2620" y="21378"/>
                  <a:pt x="5831" y="21378"/>
                </a:cubicBezTo>
                <a:lnTo>
                  <a:pt x="30039" y="21378"/>
                </a:lnTo>
                <a:cubicBezTo>
                  <a:pt x="33250" y="21378"/>
                  <a:pt x="35869" y="18759"/>
                  <a:pt x="35869" y="15506"/>
                </a:cubicBezTo>
                <a:cubicBezTo>
                  <a:pt x="35869" y="12337"/>
                  <a:pt x="33334" y="9760"/>
                  <a:pt x="30166" y="9676"/>
                </a:cubicBezTo>
                <a:cubicBezTo>
                  <a:pt x="29997" y="4268"/>
                  <a:pt x="25603" y="1"/>
                  <a:pt x="201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2"/>
          <p:cNvSpPr/>
          <p:nvPr/>
        </p:nvSpPr>
        <p:spPr>
          <a:xfrm>
            <a:off x="7626050" y="3701695"/>
            <a:ext cx="214002" cy="283905"/>
          </a:xfrm>
          <a:custGeom>
            <a:rect b="b" l="l" r="r" t="t"/>
            <a:pathLst>
              <a:path extrusionOk="0" h="11806" w="4715">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2"/>
          <p:cNvSpPr/>
          <p:nvPr/>
        </p:nvSpPr>
        <p:spPr>
          <a:xfrm>
            <a:off x="7892750" y="3701695"/>
            <a:ext cx="214002" cy="283905"/>
          </a:xfrm>
          <a:custGeom>
            <a:rect b="b" l="l" r="r" t="t"/>
            <a:pathLst>
              <a:path extrusionOk="0" h="11806" w="4715">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5"/>
          <p:cNvSpPr txBox="1"/>
          <p:nvPr>
            <p:ph idx="2"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SOLUTION</a:t>
            </a:r>
            <a:endParaRPr/>
          </a:p>
        </p:txBody>
      </p:sp>
      <p:sp>
        <p:nvSpPr>
          <p:cNvPr id="157" name="Google Shape;157;p15"/>
          <p:cNvSpPr txBox="1"/>
          <p:nvPr>
            <p:ph type="ctrTitle"/>
          </p:nvPr>
        </p:nvSpPr>
        <p:spPr>
          <a:xfrm>
            <a:off x="858475" y="2734950"/>
            <a:ext cx="2560200" cy="319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LANDLORD &amp; UNIT INFORMATION</a:t>
            </a:r>
            <a:endParaRPr/>
          </a:p>
        </p:txBody>
      </p:sp>
      <p:sp>
        <p:nvSpPr>
          <p:cNvPr id="158" name="Google Shape;158;p15"/>
          <p:cNvSpPr txBox="1"/>
          <p:nvPr>
            <p:ph idx="1" type="subTitle"/>
          </p:nvPr>
        </p:nvSpPr>
        <p:spPr>
          <a:xfrm>
            <a:off x="1019574" y="2955100"/>
            <a:ext cx="2238000" cy="98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Details on ownership, as well as unit details like building code violations, a tracking system for rent increases, and more. </a:t>
            </a:r>
            <a:endParaRPr/>
          </a:p>
        </p:txBody>
      </p:sp>
      <p:sp>
        <p:nvSpPr>
          <p:cNvPr id="159" name="Google Shape;159;p15"/>
          <p:cNvSpPr txBox="1"/>
          <p:nvPr>
            <p:ph idx="3" type="subTitle"/>
          </p:nvPr>
        </p:nvSpPr>
        <p:spPr>
          <a:xfrm>
            <a:off x="5934474" y="2955100"/>
            <a:ext cx="2238000" cy="98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a:t>
            </a:r>
            <a:r>
              <a:rPr lang="en"/>
              <a:t>ousing agencies can directly reach tenants, versus relying on public information campaigns or information passed on through landlords</a:t>
            </a:r>
            <a:endParaRPr/>
          </a:p>
        </p:txBody>
      </p:sp>
      <p:sp>
        <p:nvSpPr>
          <p:cNvPr id="160" name="Google Shape;160;p15"/>
          <p:cNvSpPr txBox="1"/>
          <p:nvPr>
            <p:ph idx="4" type="ctrTitle"/>
          </p:nvPr>
        </p:nvSpPr>
        <p:spPr>
          <a:xfrm>
            <a:off x="5773375" y="2734950"/>
            <a:ext cx="2560200" cy="319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DIRECT COMMUNICATION WITH TENANTS</a:t>
            </a:r>
            <a:endParaRPr/>
          </a:p>
        </p:txBody>
      </p:sp>
      <p:sp>
        <p:nvSpPr>
          <p:cNvPr id="161" name="Google Shape;161;p15"/>
          <p:cNvSpPr txBox="1"/>
          <p:nvPr>
            <p:ph idx="5" type="subTitle"/>
          </p:nvPr>
        </p:nvSpPr>
        <p:spPr>
          <a:xfrm>
            <a:off x="3452999" y="2052750"/>
            <a:ext cx="2238000" cy="98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t>
            </a:r>
            <a:r>
              <a:rPr lang="en"/>
              <a:t>enants can access information about their unit, receive information directly from housing agencies &amp; learn about their rights based on the type of unit within which they reside.</a:t>
            </a:r>
            <a:endParaRPr/>
          </a:p>
        </p:txBody>
      </p:sp>
      <p:sp>
        <p:nvSpPr>
          <p:cNvPr id="162" name="Google Shape;162;p15"/>
          <p:cNvSpPr txBox="1"/>
          <p:nvPr>
            <p:ph idx="6" type="ctrTitle"/>
          </p:nvPr>
        </p:nvSpPr>
        <p:spPr>
          <a:xfrm>
            <a:off x="3291900" y="1832600"/>
            <a:ext cx="2560200" cy="319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TENANT OUTREACH PORTAL</a:t>
            </a:r>
            <a:endParaRPr/>
          </a:p>
        </p:txBody>
      </p:sp>
      <p:sp>
        <p:nvSpPr>
          <p:cNvPr id="163" name="Google Shape;163;p15"/>
          <p:cNvSpPr/>
          <p:nvPr/>
        </p:nvSpPr>
        <p:spPr>
          <a:xfrm>
            <a:off x="2637549" y="3398959"/>
            <a:ext cx="4010159" cy="1595803"/>
          </a:xfrm>
          <a:custGeom>
            <a:rect b="b" l="l" r="r" t="t"/>
            <a:pathLst>
              <a:path extrusionOk="0" h="98294" w="247007">
                <a:moveTo>
                  <a:pt x="168103" y="1"/>
                </a:moveTo>
                <a:cubicBezTo>
                  <a:pt x="166328" y="1"/>
                  <a:pt x="164550" y="734"/>
                  <a:pt x="163185" y="2207"/>
                </a:cubicBezTo>
                <a:lnTo>
                  <a:pt x="141106" y="26046"/>
                </a:lnTo>
                <a:cubicBezTo>
                  <a:pt x="140840" y="26332"/>
                  <a:pt x="140493" y="26477"/>
                  <a:pt x="140144" y="26477"/>
                </a:cubicBezTo>
                <a:cubicBezTo>
                  <a:pt x="139834" y="26477"/>
                  <a:pt x="139522" y="26363"/>
                  <a:pt x="139267" y="26131"/>
                </a:cubicBezTo>
                <a:lnTo>
                  <a:pt x="122255" y="9365"/>
                </a:lnTo>
                <a:cubicBezTo>
                  <a:pt x="121015" y="8143"/>
                  <a:pt x="119386" y="7519"/>
                  <a:pt x="117748" y="7519"/>
                </a:cubicBezTo>
                <a:cubicBezTo>
                  <a:pt x="116411" y="7519"/>
                  <a:pt x="115068" y="7935"/>
                  <a:pt x="113926" y="8782"/>
                </a:cubicBezTo>
                <a:lnTo>
                  <a:pt x="100257" y="18925"/>
                </a:lnTo>
                <a:cubicBezTo>
                  <a:pt x="100061" y="19170"/>
                  <a:pt x="99786" y="19339"/>
                  <a:pt x="99480" y="19403"/>
                </a:cubicBezTo>
                <a:lnTo>
                  <a:pt x="83820" y="2496"/>
                </a:lnTo>
                <a:cubicBezTo>
                  <a:pt x="82457" y="1024"/>
                  <a:pt x="80678" y="290"/>
                  <a:pt x="78903" y="290"/>
                </a:cubicBezTo>
                <a:cubicBezTo>
                  <a:pt x="77078" y="290"/>
                  <a:pt x="75255" y="1065"/>
                  <a:pt x="73888" y="2611"/>
                </a:cubicBezTo>
                <a:lnTo>
                  <a:pt x="62720" y="15241"/>
                </a:lnTo>
                <a:cubicBezTo>
                  <a:pt x="61788" y="16295"/>
                  <a:pt x="60242" y="16628"/>
                  <a:pt x="58659" y="16628"/>
                </a:cubicBezTo>
                <a:cubicBezTo>
                  <a:pt x="58501" y="16628"/>
                  <a:pt x="58343" y="16624"/>
                  <a:pt x="58185" y="16618"/>
                </a:cubicBezTo>
                <a:cubicBezTo>
                  <a:pt x="58041" y="16612"/>
                  <a:pt x="57898" y="16610"/>
                  <a:pt x="57755" y="16610"/>
                </a:cubicBezTo>
                <a:cubicBezTo>
                  <a:pt x="54347" y="16610"/>
                  <a:pt x="51136" y="18214"/>
                  <a:pt x="49238" y="21065"/>
                </a:cubicBezTo>
                <a:cubicBezTo>
                  <a:pt x="37037" y="39400"/>
                  <a:pt x="1" y="97831"/>
                  <a:pt x="977" y="97831"/>
                </a:cubicBezTo>
                <a:lnTo>
                  <a:pt x="8559" y="97846"/>
                </a:lnTo>
                <a:cubicBezTo>
                  <a:pt x="8501" y="97940"/>
                  <a:pt x="8471" y="98005"/>
                  <a:pt x="8499" y="98005"/>
                </a:cubicBezTo>
                <a:lnTo>
                  <a:pt x="49285" y="97926"/>
                </a:lnTo>
                <a:lnTo>
                  <a:pt x="238508" y="98294"/>
                </a:lnTo>
                <a:cubicBezTo>
                  <a:pt x="238577" y="98294"/>
                  <a:pt x="238168" y="98035"/>
                  <a:pt x="237351" y="97558"/>
                </a:cubicBezTo>
                <a:lnTo>
                  <a:pt x="246031" y="97540"/>
                </a:lnTo>
                <a:cubicBezTo>
                  <a:pt x="247006" y="97540"/>
                  <a:pt x="209968" y="39111"/>
                  <a:pt x="197768" y="20776"/>
                </a:cubicBezTo>
                <a:cubicBezTo>
                  <a:pt x="195870" y="17923"/>
                  <a:pt x="192661" y="16321"/>
                  <a:pt x="189251" y="16321"/>
                </a:cubicBezTo>
                <a:cubicBezTo>
                  <a:pt x="189108" y="16321"/>
                  <a:pt x="188965" y="16324"/>
                  <a:pt x="188821" y="16329"/>
                </a:cubicBezTo>
                <a:cubicBezTo>
                  <a:pt x="188663" y="16335"/>
                  <a:pt x="188505" y="16339"/>
                  <a:pt x="188347" y="16339"/>
                </a:cubicBezTo>
                <a:cubicBezTo>
                  <a:pt x="186763" y="16339"/>
                  <a:pt x="185218" y="16006"/>
                  <a:pt x="184287" y="14952"/>
                </a:cubicBezTo>
                <a:lnTo>
                  <a:pt x="173117" y="2322"/>
                </a:lnTo>
                <a:cubicBezTo>
                  <a:pt x="171750" y="776"/>
                  <a:pt x="169928" y="1"/>
                  <a:pt x="1681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5"/>
          <p:cNvSpPr/>
          <p:nvPr/>
        </p:nvSpPr>
        <p:spPr>
          <a:xfrm>
            <a:off x="5093353" y="3398553"/>
            <a:ext cx="525397" cy="309163"/>
          </a:xfrm>
          <a:custGeom>
            <a:rect b="b" l="l" r="r" t="t"/>
            <a:pathLst>
              <a:path extrusionOk="0" h="19043" w="32362">
                <a:moveTo>
                  <a:pt x="17214" y="1"/>
                </a:moveTo>
                <a:cubicBezTo>
                  <a:pt x="15031" y="1"/>
                  <a:pt x="12837" y="1278"/>
                  <a:pt x="10822" y="3581"/>
                </a:cubicBezTo>
                <a:lnTo>
                  <a:pt x="652" y="14237"/>
                </a:lnTo>
                <a:cubicBezTo>
                  <a:pt x="0" y="14981"/>
                  <a:pt x="578" y="16076"/>
                  <a:pt x="1471" y="16076"/>
                </a:cubicBezTo>
                <a:cubicBezTo>
                  <a:pt x="1573" y="16076"/>
                  <a:pt x="1680" y="16061"/>
                  <a:pt x="1790" y="16030"/>
                </a:cubicBezTo>
                <a:lnTo>
                  <a:pt x="9601" y="13799"/>
                </a:lnTo>
                <a:cubicBezTo>
                  <a:pt x="9702" y="13770"/>
                  <a:pt x="9805" y="13756"/>
                  <a:pt x="9906" y="13756"/>
                </a:cubicBezTo>
                <a:cubicBezTo>
                  <a:pt x="10195" y="13756"/>
                  <a:pt x="10477" y="13869"/>
                  <a:pt x="10688" y="14079"/>
                </a:cubicBezTo>
                <a:lnTo>
                  <a:pt x="15326" y="18718"/>
                </a:lnTo>
                <a:cubicBezTo>
                  <a:pt x="15544" y="18936"/>
                  <a:pt x="15827" y="19042"/>
                  <a:pt x="16108" y="19042"/>
                </a:cubicBezTo>
                <a:cubicBezTo>
                  <a:pt x="16450" y="19042"/>
                  <a:pt x="16791" y="18884"/>
                  <a:pt x="17009" y="18579"/>
                </a:cubicBezTo>
                <a:lnTo>
                  <a:pt x="20139" y="14197"/>
                </a:lnTo>
                <a:cubicBezTo>
                  <a:pt x="20349" y="13903"/>
                  <a:pt x="20685" y="13734"/>
                  <a:pt x="21038" y="13734"/>
                </a:cubicBezTo>
                <a:cubicBezTo>
                  <a:pt x="21109" y="13734"/>
                  <a:pt x="21180" y="13741"/>
                  <a:pt x="21251" y="13755"/>
                </a:cubicBezTo>
                <a:lnTo>
                  <a:pt x="30673" y="15577"/>
                </a:lnTo>
                <a:cubicBezTo>
                  <a:pt x="30750" y="15592"/>
                  <a:pt x="30824" y="15599"/>
                  <a:pt x="30897" y="15599"/>
                </a:cubicBezTo>
                <a:cubicBezTo>
                  <a:pt x="31808" y="15599"/>
                  <a:pt x="32362" y="14487"/>
                  <a:pt x="31709" y="13755"/>
                </a:cubicBezTo>
                <a:lnTo>
                  <a:pt x="22503" y="2766"/>
                </a:lnTo>
                <a:cubicBezTo>
                  <a:pt x="20819" y="875"/>
                  <a:pt x="19020" y="1"/>
                  <a:pt x="17214" y="1"/>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5"/>
          <p:cNvSpPr/>
          <p:nvPr/>
        </p:nvSpPr>
        <p:spPr>
          <a:xfrm>
            <a:off x="5403382" y="3184684"/>
            <a:ext cx="235059" cy="323285"/>
          </a:xfrm>
          <a:custGeom>
            <a:rect b="b" l="l" r="r" t="t"/>
            <a:pathLst>
              <a:path extrusionOk="0" h="9637" w="7007">
                <a:moveTo>
                  <a:pt x="874" y="0"/>
                </a:moveTo>
                <a:cubicBezTo>
                  <a:pt x="395" y="0"/>
                  <a:pt x="0" y="395"/>
                  <a:pt x="0" y="874"/>
                </a:cubicBezTo>
                <a:lnTo>
                  <a:pt x="0" y="8763"/>
                </a:lnTo>
                <a:cubicBezTo>
                  <a:pt x="0" y="9251"/>
                  <a:pt x="395" y="9636"/>
                  <a:pt x="874" y="9636"/>
                </a:cubicBezTo>
                <a:lnTo>
                  <a:pt x="6133" y="9636"/>
                </a:lnTo>
                <a:cubicBezTo>
                  <a:pt x="6622" y="9636"/>
                  <a:pt x="7007" y="9251"/>
                  <a:pt x="7007" y="8763"/>
                </a:cubicBezTo>
                <a:lnTo>
                  <a:pt x="7007" y="874"/>
                </a:lnTo>
                <a:cubicBezTo>
                  <a:pt x="7007" y="395"/>
                  <a:pt x="6622" y="0"/>
                  <a:pt x="6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5"/>
          <p:cNvSpPr/>
          <p:nvPr/>
        </p:nvSpPr>
        <p:spPr>
          <a:xfrm>
            <a:off x="5373761" y="3478650"/>
            <a:ext cx="294301" cy="470419"/>
          </a:xfrm>
          <a:custGeom>
            <a:rect b="b" l="l" r="r" t="t"/>
            <a:pathLst>
              <a:path extrusionOk="0" h="14023" w="8773">
                <a:moveTo>
                  <a:pt x="883" y="0"/>
                </a:moveTo>
                <a:cubicBezTo>
                  <a:pt x="395" y="0"/>
                  <a:pt x="0" y="395"/>
                  <a:pt x="10" y="873"/>
                </a:cubicBezTo>
                <a:lnTo>
                  <a:pt x="10" y="13149"/>
                </a:lnTo>
                <a:cubicBezTo>
                  <a:pt x="10" y="13628"/>
                  <a:pt x="395" y="14022"/>
                  <a:pt x="883" y="14022"/>
                </a:cubicBezTo>
                <a:lnTo>
                  <a:pt x="7890" y="14022"/>
                </a:lnTo>
                <a:cubicBezTo>
                  <a:pt x="8378" y="14022"/>
                  <a:pt x="8773" y="13628"/>
                  <a:pt x="8773" y="13149"/>
                </a:cubicBezTo>
                <a:lnTo>
                  <a:pt x="8773" y="873"/>
                </a:lnTo>
                <a:cubicBezTo>
                  <a:pt x="8773" y="395"/>
                  <a:pt x="8378" y="0"/>
                  <a:pt x="78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5"/>
          <p:cNvSpPr/>
          <p:nvPr/>
        </p:nvSpPr>
        <p:spPr>
          <a:xfrm>
            <a:off x="5315156" y="3890430"/>
            <a:ext cx="411814" cy="823293"/>
          </a:xfrm>
          <a:custGeom>
            <a:rect b="b" l="l" r="r" t="t"/>
            <a:pathLst>
              <a:path extrusionOk="0" h="24542" w="12276">
                <a:moveTo>
                  <a:pt x="874" y="0"/>
                </a:moveTo>
                <a:cubicBezTo>
                  <a:pt x="395" y="0"/>
                  <a:pt x="1" y="385"/>
                  <a:pt x="1" y="874"/>
                </a:cubicBezTo>
                <a:lnTo>
                  <a:pt x="1" y="23658"/>
                </a:lnTo>
                <a:cubicBezTo>
                  <a:pt x="1" y="24147"/>
                  <a:pt x="395" y="24541"/>
                  <a:pt x="874" y="24541"/>
                </a:cubicBezTo>
                <a:lnTo>
                  <a:pt x="12276" y="24541"/>
                </a:lnTo>
                <a:lnTo>
                  <a:pt x="12276" y="874"/>
                </a:lnTo>
                <a:cubicBezTo>
                  <a:pt x="12276" y="385"/>
                  <a:pt x="11881" y="0"/>
                  <a:pt x="113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5"/>
          <p:cNvSpPr/>
          <p:nvPr/>
        </p:nvSpPr>
        <p:spPr>
          <a:xfrm>
            <a:off x="5386676" y="3054155"/>
            <a:ext cx="269712" cy="159848"/>
          </a:xfrm>
          <a:custGeom>
            <a:rect b="b" l="l" r="r" t="t"/>
            <a:pathLst>
              <a:path extrusionOk="0" h="4765" w="8040">
                <a:moveTo>
                  <a:pt x="4125" y="1"/>
                </a:moveTo>
                <a:cubicBezTo>
                  <a:pt x="3882" y="1"/>
                  <a:pt x="3641" y="102"/>
                  <a:pt x="3466" y="304"/>
                </a:cubicBezTo>
                <a:lnTo>
                  <a:pt x="245" y="4042"/>
                </a:lnTo>
                <a:cubicBezTo>
                  <a:pt x="0" y="4323"/>
                  <a:pt x="198" y="4765"/>
                  <a:pt x="573" y="4765"/>
                </a:cubicBezTo>
                <a:lnTo>
                  <a:pt x="7467" y="4765"/>
                </a:lnTo>
                <a:cubicBezTo>
                  <a:pt x="7833" y="4765"/>
                  <a:pt x="8040" y="4342"/>
                  <a:pt x="7815" y="4051"/>
                </a:cubicBezTo>
                <a:lnTo>
                  <a:pt x="4809" y="332"/>
                </a:lnTo>
                <a:cubicBezTo>
                  <a:pt x="4632" y="111"/>
                  <a:pt x="4378" y="1"/>
                  <a:pt x="4125" y="1"/>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5"/>
          <p:cNvSpPr/>
          <p:nvPr/>
        </p:nvSpPr>
        <p:spPr>
          <a:xfrm>
            <a:off x="5402745" y="3977382"/>
            <a:ext cx="59880" cy="118821"/>
          </a:xfrm>
          <a:custGeom>
            <a:rect b="b" l="l" r="r" t="t"/>
            <a:pathLst>
              <a:path extrusionOk="0" h="3542" w="1785">
                <a:moveTo>
                  <a:pt x="893" y="0"/>
                </a:moveTo>
                <a:cubicBezTo>
                  <a:pt x="395" y="0"/>
                  <a:pt x="0" y="414"/>
                  <a:pt x="19" y="911"/>
                </a:cubicBezTo>
                <a:lnTo>
                  <a:pt x="19" y="2668"/>
                </a:lnTo>
                <a:cubicBezTo>
                  <a:pt x="19" y="3147"/>
                  <a:pt x="414" y="3541"/>
                  <a:pt x="893" y="3541"/>
                </a:cubicBezTo>
                <a:cubicBezTo>
                  <a:pt x="1381" y="3541"/>
                  <a:pt x="1776" y="3147"/>
                  <a:pt x="1766" y="2668"/>
                </a:cubicBezTo>
                <a:lnTo>
                  <a:pt x="1766" y="911"/>
                </a:lnTo>
                <a:cubicBezTo>
                  <a:pt x="1785" y="414"/>
                  <a:pt x="1390" y="0"/>
                  <a:pt x="89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5"/>
          <p:cNvSpPr/>
          <p:nvPr/>
        </p:nvSpPr>
        <p:spPr>
          <a:xfrm>
            <a:off x="5491609" y="3684355"/>
            <a:ext cx="58941" cy="117882"/>
          </a:xfrm>
          <a:custGeom>
            <a:rect b="b" l="l" r="r" t="t"/>
            <a:pathLst>
              <a:path extrusionOk="0" h="3514" w="1757">
                <a:moveTo>
                  <a:pt x="873" y="1"/>
                </a:moveTo>
                <a:cubicBezTo>
                  <a:pt x="394" y="1"/>
                  <a:pt x="0" y="395"/>
                  <a:pt x="0" y="884"/>
                </a:cubicBezTo>
                <a:lnTo>
                  <a:pt x="0" y="2631"/>
                </a:lnTo>
                <a:cubicBezTo>
                  <a:pt x="0" y="3119"/>
                  <a:pt x="394" y="3513"/>
                  <a:pt x="873" y="3513"/>
                </a:cubicBezTo>
                <a:cubicBezTo>
                  <a:pt x="1362" y="3513"/>
                  <a:pt x="1756" y="3119"/>
                  <a:pt x="1756" y="2631"/>
                </a:cubicBezTo>
                <a:lnTo>
                  <a:pt x="1756" y="884"/>
                </a:lnTo>
                <a:cubicBezTo>
                  <a:pt x="1747" y="395"/>
                  <a:pt x="1362" y="1"/>
                  <a:pt x="87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5"/>
          <p:cNvSpPr/>
          <p:nvPr/>
        </p:nvSpPr>
        <p:spPr>
          <a:xfrm>
            <a:off x="5491609" y="3272910"/>
            <a:ext cx="58941" cy="117546"/>
          </a:xfrm>
          <a:custGeom>
            <a:rect b="b" l="l" r="r" t="t"/>
            <a:pathLst>
              <a:path extrusionOk="0" h="3504" w="1757">
                <a:moveTo>
                  <a:pt x="873" y="0"/>
                </a:moveTo>
                <a:cubicBezTo>
                  <a:pt x="394" y="0"/>
                  <a:pt x="0" y="395"/>
                  <a:pt x="0" y="874"/>
                </a:cubicBezTo>
                <a:lnTo>
                  <a:pt x="0" y="2630"/>
                </a:lnTo>
                <a:cubicBezTo>
                  <a:pt x="0" y="3109"/>
                  <a:pt x="394" y="3503"/>
                  <a:pt x="873" y="3503"/>
                </a:cubicBezTo>
                <a:cubicBezTo>
                  <a:pt x="1362" y="3503"/>
                  <a:pt x="1747" y="3109"/>
                  <a:pt x="1756" y="2630"/>
                </a:cubicBezTo>
                <a:lnTo>
                  <a:pt x="1756" y="874"/>
                </a:lnTo>
                <a:cubicBezTo>
                  <a:pt x="1756" y="395"/>
                  <a:pt x="1362" y="0"/>
                  <a:pt x="87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5"/>
          <p:cNvSpPr/>
          <p:nvPr/>
        </p:nvSpPr>
        <p:spPr>
          <a:xfrm>
            <a:off x="5579165" y="3977382"/>
            <a:ext cx="59914" cy="118821"/>
          </a:xfrm>
          <a:custGeom>
            <a:rect b="b" l="l" r="r" t="t"/>
            <a:pathLst>
              <a:path extrusionOk="0" h="3542" w="1786">
                <a:moveTo>
                  <a:pt x="893" y="0"/>
                </a:moveTo>
                <a:cubicBezTo>
                  <a:pt x="395" y="0"/>
                  <a:pt x="1" y="414"/>
                  <a:pt x="20" y="911"/>
                </a:cubicBezTo>
                <a:lnTo>
                  <a:pt x="20" y="2668"/>
                </a:lnTo>
                <a:cubicBezTo>
                  <a:pt x="20" y="3147"/>
                  <a:pt x="414" y="3541"/>
                  <a:pt x="893" y="3541"/>
                </a:cubicBezTo>
                <a:cubicBezTo>
                  <a:pt x="1382" y="3541"/>
                  <a:pt x="1767" y="3147"/>
                  <a:pt x="1767" y="2668"/>
                </a:cubicBezTo>
                <a:lnTo>
                  <a:pt x="1767" y="911"/>
                </a:lnTo>
                <a:cubicBezTo>
                  <a:pt x="1785" y="414"/>
                  <a:pt x="1391" y="0"/>
                  <a:pt x="89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5"/>
          <p:cNvSpPr/>
          <p:nvPr/>
        </p:nvSpPr>
        <p:spPr>
          <a:xfrm>
            <a:off x="5403382" y="4156016"/>
            <a:ext cx="58639" cy="116607"/>
          </a:xfrm>
          <a:custGeom>
            <a:rect b="b" l="l" r="r" t="t"/>
            <a:pathLst>
              <a:path extrusionOk="0" h="3476" w="1748">
                <a:moveTo>
                  <a:pt x="874" y="1"/>
                </a:moveTo>
                <a:cubicBezTo>
                  <a:pt x="404" y="1"/>
                  <a:pt x="19" y="376"/>
                  <a:pt x="0" y="846"/>
                </a:cubicBezTo>
                <a:lnTo>
                  <a:pt x="0" y="2593"/>
                </a:lnTo>
                <a:cubicBezTo>
                  <a:pt x="0" y="3081"/>
                  <a:pt x="395" y="3466"/>
                  <a:pt x="874" y="3476"/>
                </a:cubicBezTo>
                <a:cubicBezTo>
                  <a:pt x="1362" y="3476"/>
                  <a:pt x="1747" y="3081"/>
                  <a:pt x="1747" y="2593"/>
                </a:cubicBezTo>
                <a:lnTo>
                  <a:pt x="1747" y="846"/>
                </a:lnTo>
                <a:cubicBezTo>
                  <a:pt x="1738" y="376"/>
                  <a:pt x="1343" y="1"/>
                  <a:pt x="87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5"/>
          <p:cNvSpPr/>
          <p:nvPr/>
        </p:nvSpPr>
        <p:spPr>
          <a:xfrm>
            <a:off x="5579802" y="4156016"/>
            <a:ext cx="58639" cy="116607"/>
          </a:xfrm>
          <a:custGeom>
            <a:rect b="b" l="l" r="r" t="t"/>
            <a:pathLst>
              <a:path extrusionOk="0" h="3476" w="1748">
                <a:moveTo>
                  <a:pt x="874" y="1"/>
                </a:moveTo>
                <a:cubicBezTo>
                  <a:pt x="405" y="1"/>
                  <a:pt x="20" y="376"/>
                  <a:pt x="1" y="846"/>
                </a:cubicBezTo>
                <a:lnTo>
                  <a:pt x="1" y="2593"/>
                </a:lnTo>
                <a:cubicBezTo>
                  <a:pt x="1" y="3081"/>
                  <a:pt x="395" y="3476"/>
                  <a:pt x="874" y="3476"/>
                </a:cubicBezTo>
                <a:cubicBezTo>
                  <a:pt x="1363" y="3466"/>
                  <a:pt x="1748" y="3081"/>
                  <a:pt x="1748" y="2593"/>
                </a:cubicBezTo>
                <a:lnTo>
                  <a:pt x="1748" y="846"/>
                </a:lnTo>
                <a:cubicBezTo>
                  <a:pt x="1738" y="376"/>
                  <a:pt x="1344" y="1"/>
                  <a:pt x="87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5"/>
          <p:cNvSpPr/>
          <p:nvPr/>
        </p:nvSpPr>
        <p:spPr>
          <a:xfrm>
            <a:off x="5403382" y="4332469"/>
            <a:ext cx="58941" cy="116573"/>
          </a:xfrm>
          <a:custGeom>
            <a:rect b="b" l="l" r="r" t="t"/>
            <a:pathLst>
              <a:path extrusionOk="0" h="3475" w="1757">
                <a:moveTo>
                  <a:pt x="874" y="0"/>
                </a:moveTo>
                <a:cubicBezTo>
                  <a:pt x="404" y="0"/>
                  <a:pt x="19" y="366"/>
                  <a:pt x="0" y="845"/>
                </a:cubicBezTo>
                <a:lnTo>
                  <a:pt x="0" y="2592"/>
                </a:lnTo>
                <a:cubicBezTo>
                  <a:pt x="0" y="3081"/>
                  <a:pt x="395" y="3475"/>
                  <a:pt x="874" y="3475"/>
                </a:cubicBezTo>
                <a:cubicBezTo>
                  <a:pt x="1362" y="3475"/>
                  <a:pt x="1757" y="3081"/>
                  <a:pt x="1747" y="2592"/>
                </a:cubicBezTo>
                <a:lnTo>
                  <a:pt x="1747" y="845"/>
                </a:lnTo>
                <a:cubicBezTo>
                  <a:pt x="1738" y="366"/>
                  <a:pt x="1343" y="0"/>
                  <a:pt x="87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5"/>
          <p:cNvSpPr/>
          <p:nvPr/>
        </p:nvSpPr>
        <p:spPr>
          <a:xfrm>
            <a:off x="5579802" y="4332469"/>
            <a:ext cx="58639" cy="116573"/>
          </a:xfrm>
          <a:custGeom>
            <a:rect b="b" l="l" r="r" t="t"/>
            <a:pathLst>
              <a:path extrusionOk="0" h="3475" w="1748">
                <a:moveTo>
                  <a:pt x="874" y="0"/>
                </a:moveTo>
                <a:cubicBezTo>
                  <a:pt x="405" y="0"/>
                  <a:pt x="20" y="366"/>
                  <a:pt x="1" y="845"/>
                </a:cubicBezTo>
                <a:lnTo>
                  <a:pt x="1" y="2592"/>
                </a:lnTo>
                <a:cubicBezTo>
                  <a:pt x="1" y="3081"/>
                  <a:pt x="395" y="3475"/>
                  <a:pt x="874" y="3475"/>
                </a:cubicBezTo>
                <a:cubicBezTo>
                  <a:pt x="1363" y="3475"/>
                  <a:pt x="1748" y="3081"/>
                  <a:pt x="1748" y="2592"/>
                </a:cubicBezTo>
                <a:lnTo>
                  <a:pt x="1748" y="845"/>
                </a:lnTo>
                <a:cubicBezTo>
                  <a:pt x="1738" y="366"/>
                  <a:pt x="1344" y="0"/>
                  <a:pt x="87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5"/>
          <p:cNvSpPr/>
          <p:nvPr/>
        </p:nvSpPr>
        <p:spPr>
          <a:xfrm>
            <a:off x="5462290" y="4537236"/>
            <a:ext cx="117546" cy="176487"/>
          </a:xfrm>
          <a:custGeom>
            <a:rect b="b" l="l" r="r" t="t"/>
            <a:pathLst>
              <a:path extrusionOk="0" h="5261" w="3504">
                <a:moveTo>
                  <a:pt x="874" y="1"/>
                </a:moveTo>
                <a:cubicBezTo>
                  <a:pt x="386" y="1"/>
                  <a:pt x="1" y="386"/>
                  <a:pt x="1" y="874"/>
                </a:cubicBezTo>
                <a:lnTo>
                  <a:pt x="1" y="5260"/>
                </a:lnTo>
                <a:lnTo>
                  <a:pt x="3504" y="5260"/>
                </a:lnTo>
                <a:lnTo>
                  <a:pt x="3504" y="874"/>
                </a:lnTo>
                <a:cubicBezTo>
                  <a:pt x="3504" y="386"/>
                  <a:pt x="3109" y="1"/>
                  <a:pt x="2630"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5"/>
          <p:cNvSpPr/>
          <p:nvPr/>
        </p:nvSpPr>
        <p:spPr>
          <a:xfrm>
            <a:off x="5481512" y="3566843"/>
            <a:ext cx="69038" cy="58907"/>
          </a:xfrm>
          <a:custGeom>
            <a:rect b="b" l="l" r="r" t="t"/>
            <a:pathLst>
              <a:path extrusionOk="0" h="1756" w="2058">
                <a:moveTo>
                  <a:pt x="1174" y="1"/>
                </a:moveTo>
                <a:cubicBezTo>
                  <a:pt x="395" y="1"/>
                  <a:pt x="0" y="949"/>
                  <a:pt x="555" y="1494"/>
                </a:cubicBezTo>
                <a:cubicBezTo>
                  <a:pt x="735" y="1674"/>
                  <a:pt x="957" y="1755"/>
                  <a:pt x="1174" y="1755"/>
                </a:cubicBezTo>
                <a:cubicBezTo>
                  <a:pt x="1625" y="1755"/>
                  <a:pt x="2057" y="1407"/>
                  <a:pt x="2057" y="874"/>
                </a:cubicBezTo>
                <a:cubicBezTo>
                  <a:pt x="2048" y="395"/>
                  <a:pt x="1663" y="1"/>
                  <a:pt x="117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5"/>
          <p:cNvSpPr/>
          <p:nvPr/>
        </p:nvSpPr>
        <p:spPr>
          <a:xfrm>
            <a:off x="3670160" y="3397562"/>
            <a:ext cx="534570" cy="322086"/>
          </a:xfrm>
          <a:custGeom>
            <a:rect b="b" l="l" r="r" t="t"/>
            <a:pathLst>
              <a:path extrusionOk="0" h="19839" w="32927">
                <a:moveTo>
                  <a:pt x="14907" y="1"/>
                </a:moveTo>
                <a:cubicBezTo>
                  <a:pt x="13428" y="1"/>
                  <a:pt x="11934" y="612"/>
                  <a:pt x="10492" y="2013"/>
                </a:cubicBezTo>
                <a:lnTo>
                  <a:pt x="726" y="13444"/>
                </a:lnTo>
                <a:cubicBezTo>
                  <a:pt x="1" y="14149"/>
                  <a:pt x="522" y="15346"/>
                  <a:pt x="1484" y="15346"/>
                </a:cubicBezTo>
                <a:cubicBezTo>
                  <a:pt x="1531" y="15346"/>
                  <a:pt x="1579" y="15343"/>
                  <a:pt x="1628" y="15337"/>
                </a:cubicBezTo>
                <a:lnTo>
                  <a:pt x="11158" y="14192"/>
                </a:lnTo>
                <a:cubicBezTo>
                  <a:pt x="11202" y="14187"/>
                  <a:pt x="11245" y="14185"/>
                  <a:pt x="11289" y="14185"/>
                </a:cubicBezTo>
                <a:cubicBezTo>
                  <a:pt x="11671" y="14185"/>
                  <a:pt x="12032" y="14383"/>
                  <a:pt x="12234" y="14716"/>
                </a:cubicBezTo>
                <a:lnTo>
                  <a:pt x="15042" y="19309"/>
                </a:lnTo>
                <a:cubicBezTo>
                  <a:pt x="15252" y="19654"/>
                  <a:pt x="15617" y="19838"/>
                  <a:pt x="15987" y="19838"/>
                </a:cubicBezTo>
                <a:cubicBezTo>
                  <a:pt x="16242" y="19838"/>
                  <a:pt x="16500" y="19751"/>
                  <a:pt x="16711" y="19568"/>
                </a:cubicBezTo>
                <a:lnTo>
                  <a:pt x="21668" y="15274"/>
                </a:lnTo>
                <a:cubicBezTo>
                  <a:pt x="21872" y="15097"/>
                  <a:pt x="22130" y="15003"/>
                  <a:pt x="22391" y="15003"/>
                </a:cubicBezTo>
                <a:cubicBezTo>
                  <a:pt x="22519" y="15003"/>
                  <a:pt x="22648" y="15026"/>
                  <a:pt x="22772" y="15071"/>
                </a:cubicBezTo>
                <a:lnTo>
                  <a:pt x="30404" y="17856"/>
                </a:lnTo>
                <a:cubicBezTo>
                  <a:pt x="30501" y="17891"/>
                  <a:pt x="30602" y="17908"/>
                  <a:pt x="30706" y="17908"/>
                </a:cubicBezTo>
                <a:cubicBezTo>
                  <a:pt x="31711" y="17908"/>
                  <a:pt x="32927" y="16363"/>
                  <a:pt x="32323" y="15565"/>
                </a:cubicBezTo>
                <a:lnTo>
                  <a:pt x="22286" y="4794"/>
                </a:lnTo>
                <a:cubicBezTo>
                  <a:pt x="20127" y="1937"/>
                  <a:pt x="17541" y="1"/>
                  <a:pt x="149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5"/>
          <p:cNvSpPr/>
          <p:nvPr/>
        </p:nvSpPr>
        <p:spPr>
          <a:xfrm>
            <a:off x="5031108" y="4820560"/>
            <a:ext cx="217906" cy="138890"/>
          </a:xfrm>
          <a:custGeom>
            <a:rect b="b" l="l" r="r" t="t"/>
            <a:pathLst>
              <a:path extrusionOk="0" h="8555" w="13422">
                <a:moveTo>
                  <a:pt x="7831" y="0"/>
                </a:moveTo>
                <a:cubicBezTo>
                  <a:pt x="7128" y="602"/>
                  <a:pt x="6306" y="1543"/>
                  <a:pt x="5948" y="1883"/>
                </a:cubicBezTo>
                <a:cubicBezTo>
                  <a:pt x="5045" y="2744"/>
                  <a:pt x="4148" y="3618"/>
                  <a:pt x="3312" y="4548"/>
                </a:cubicBezTo>
                <a:cubicBezTo>
                  <a:pt x="2144" y="5839"/>
                  <a:pt x="1048" y="7179"/>
                  <a:pt x="0" y="8555"/>
                </a:cubicBezTo>
                <a:lnTo>
                  <a:pt x="13421" y="8555"/>
                </a:lnTo>
                <a:cubicBezTo>
                  <a:pt x="11327" y="5856"/>
                  <a:pt x="9362" y="3073"/>
                  <a:pt x="7831" y="0"/>
                </a:cubicBezTo>
                <a:close/>
              </a:path>
            </a:pathLst>
          </a:custGeom>
          <a:solidFill>
            <a:srgbClr val="90B9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5"/>
          <p:cNvSpPr/>
          <p:nvPr/>
        </p:nvSpPr>
        <p:spPr>
          <a:xfrm>
            <a:off x="2324733" y="4803968"/>
            <a:ext cx="4356565" cy="351991"/>
          </a:xfrm>
          <a:custGeom>
            <a:rect b="b" l="l" r="r" t="t"/>
            <a:pathLst>
              <a:path extrusionOk="0" h="21681" w="268344">
                <a:moveTo>
                  <a:pt x="15343" y="0"/>
                </a:moveTo>
                <a:cubicBezTo>
                  <a:pt x="6870" y="0"/>
                  <a:pt x="1" y="9707"/>
                  <a:pt x="1" y="21680"/>
                </a:cubicBezTo>
                <a:lnTo>
                  <a:pt x="268344" y="21680"/>
                </a:lnTo>
                <a:cubicBezTo>
                  <a:pt x="268344" y="9707"/>
                  <a:pt x="261473" y="0"/>
                  <a:pt x="2530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5"/>
          <p:cNvSpPr/>
          <p:nvPr/>
        </p:nvSpPr>
        <p:spPr>
          <a:xfrm>
            <a:off x="3840124" y="3918511"/>
            <a:ext cx="351488" cy="1045550"/>
          </a:xfrm>
          <a:custGeom>
            <a:rect b="b" l="l" r="r" t="t"/>
            <a:pathLst>
              <a:path extrusionOk="0" h="64401" w="21650">
                <a:moveTo>
                  <a:pt x="1145" y="1"/>
                </a:moveTo>
                <a:cubicBezTo>
                  <a:pt x="513" y="1"/>
                  <a:pt x="0" y="513"/>
                  <a:pt x="0" y="1146"/>
                </a:cubicBezTo>
                <a:lnTo>
                  <a:pt x="0" y="64400"/>
                </a:lnTo>
                <a:lnTo>
                  <a:pt x="21648" y="64400"/>
                </a:lnTo>
                <a:lnTo>
                  <a:pt x="21650" y="1146"/>
                </a:lnTo>
                <a:cubicBezTo>
                  <a:pt x="21650" y="513"/>
                  <a:pt x="21137" y="1"/>
                  <a:pt x="20505" y="1"/>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5"/>
          <p:cNvSpPr/>
          <p:nvPr/>
        </p:nvSpPr>
        <p:spPr>
          <a:xfrm>
            <a:off x="3878552" y="3965787"/>
            <a:ext cx="59810" cy="59810"/>
          </a:xfrm>
          <a:custGeom>
            <a:rect b="b" l="l" r="r" t="t"/>
            <a:pathLst>
              <a:path extrusionOk="0" h="3684" w="3684">
                <a:moveTo>
                  <a:pt x="1841" y="0"/>
                </a:moveTo>
                <a:cubicBezTo>
                  <a:pt x="821" y="0"/>
                  <a:pt x="1" y="821"/>
                  <a:pt x="1" y="1841"/>
                </a:cubicBezTo>
                <a:lnTo>
                  <a:pt x="1" y="1842"/>
                </a:lnTo>
                <a:cubicBezTo>
                  <a:pt x="1" y="2862"/>
                  <a:pt x="821" y="3683"/>
                  <a:pt x="1841" y="3683"/>
                </a:cubicBezTo>
                <a:lnTo>
                  <a:pt x="1843" y="3683"/>
                </a:lnTo>
                <a:cubicBezTo>
                  <a:pt x="2863" y="3683"/>
                  <a:pt x="3683" y="2862"/>
                  <a:pt x="3683" y="1842"/>
                </a:cubicBezTo>
                <a:lnTo>
                  <a:pt x="3683" y="1841"/>
                </a:lnTo>
                <a:cubicBezTo>
                  <a:pt x="3683"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5"/>
          <p:cNvSpPr/>
          <p:nvPr/>
        </p:nvSpPr>
        <p:spPr>
          <a:xfrm>
            <a:off x="3171627" y="3714261"/>
            <a:ext cx="55276" cy="220978"/>
          </a:xfrm>
          <a:custGeom>
            <a:rect b="b" l="l" r="r" t="t"/>
            <a:pathLst>
              <a:path extrusionOk="0" h="6988" w="1748">
                <a:moveTo>
                  <a:pt x="874" y="0"/>
                </a:moveTo>
                <a:cubicBezTo>
                  <a:pt x="404" y="0"/>
                  <a:pt x="19" y="376"/>
                  <a:pt x="0" y="845"/>
                </a:cubicBezTo>
                <a:lnTo>
                  <a:pt x="0" y="6105"/>
                </a:lnTo>
                <a:cubicBezTo>
                  <a:pt x="0" y="6593"/>
                  <a:pt x="395" y="6988"/>
                  <a:pt x="874" y="6988"/>
                </a:cubicBezTo>
                <a:cubicBezTo>
                  <a:pt x="1362" y="6978"/>
                  <a:pt x="1747" y="6593"/>
                  <a:pt x="1747" y="6105"/>
                </a:cubicBezTo>
                <a:lnTo>
                  <a:pt x="1747" y="845"/>
                </a:lnTo>
                <a:cubicBezTo>
                  <a:pt x="1738" y="376"/>
                  <a:pt x="1343" y="0"/>
                  <a:pt x="8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5"/>
          <p:cNvSpPr/>
          <p:nvPr/>
        </p:nvSpPr>
        <p:spPr>
          <a:xfrm>
            <a:off x="3059363" y="3906121"/>
            <a:ext cx="279796" cy="139898"/>
          </a:xfrm>
          <a:custGeom>
            <a:rect b="b" l="l" r="r" t="t"/>
            <a:pathLst>
              <a:path extrusionOk="0" h="4424" w="8848">
                <a:moveTo>
                  <a:pt x="4424" y="0"/>
                </a:moveTo>
                <a:cubicBezTo>
                  <a:pt x="1982" y="0"/>
                  <a:pt x="0" y="1982"/>
                  <a:pt x="0" y="4424"/>
                </a:cubicBezTo>
                <a:lnTo>
                  <a:pt x="8847" y="4424"/>
                </a:lnTo>
                <a:cubicBezTo>
                  <a:pt x="8847" y="1982"/>
                  <a:pt x="6866" y="0"/>
                  <a:pt x="4424"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5"/>
          <p:cNvSpPr/>
          <p:nvPr/>
        </p:nvSpPr>
        <p:spPr>
          <a:xfrm>
            <a:off x="3032926" y="4032331"/>
            <a:ext cx="333238" cy="942414"/>
          </a:xfrm>
          <a:custGeom>
            <a:rect b="b" l="l" r="r" t="t"/>
            <a:pathLst>
              <a:path extrusionOk="0" h="29802" w="10538">
                <a:moveTo>
                  <a:pt x="883" y="1"/>
                </a:moveTo>
                <a:cubicBezTo>
                  <a:pt x="395" y="1"/>
                  <a:pt x="0" y="386"/>
                  <a:pt x="0" y="874"/>
                </a:cubicBezTo>
                <a:lnTo>
                  <a:pt x="0" y="29801"/>
                </a:lnTo>
                <a:lnTo>
                  <a:pt x="9712" y="29801"/>
                </a:lnTo>
                <a:cubicBezTo>
                  <a:pt x="10172" y="29773"/>
                  <a:pt x="10538" y="29388"/>
                  <a:pt x="10519" y="28918"/>
                </a:cubicBezTo>
                <a:lnTo>
                  <a:pt x="10519" y="874"/>
                </a:lnTo>
                <a:cubicBezTo>
                  <a:pt x="10519" y="386"/>
                  <a:pt x="10125" y="1"/>
                  <a:pt x="96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5"/>
          <p:cNvSpPr/>
          <p:nvPr/>
        </p:nvSpPr>
        <p:spPr>
          <a:xfrm>
            <a:off x="3116064" y="4116387"/>
            <a:ext cx="55592" cy="109920"/>
          </a:xfrm>
          <a:custGeom>
            <a:rect b="b" l="l" r="r" t="t"/>
            <a:pathLst>
              <a:path extrusionOk="0" h="3476" w="1758">
                <a:moveTo>
                  <a:pt x="884" y="1"/>
                </a:moveTo>
                <a:cubicBezTo>
                  <a:pt x="405" y="1"/>
                  <a:pt x="20" y="367"/>
                  <a:pt x="1" y="846"/>
                </a:cubicBezTo>
                <a:lnTo>
                  <a:pt x="1" y="2602"/>
                </a:lnTo>
                <a:cubicBezTo>
                  <a:pt x="1" y="3081"/>
                  <a:pt x="395" y="3476"/>
                  <a:pt x="884" y="3476"/>
                </a:cubicBezTo>
                <a:cubicBezTo>
                  <a:pt x="1363" y="3476"/>
                  <a:pt x="1757" y="3081"/>
                  <a:pt x="1757" y="2602"/>
                </a:cubicBezTo>
                <a:lnTo>
                  <a:pt x="1757" y="846"/>
                </a:lnTo>
                <a:cubicBezTo>
                  <a:pt x="1738" y="367"/>
                  <a:pt x="1353" y="1"/>
                  <a:pt x="88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5"/>
          <p:cNvSpPr/>
          <p:nvPr/>
        </p:nvSpPr>
        <p:spPr>
          <a:xfrm>
            <a:off x="5457001" y="4239675"/>
            <a:ext cx="439539" cy="719424"/>
          </a:xfrm>
          <a:custGeom>
            <a:rect b="b" l="l" r="r" t="t"/>
            <a:pathLst>
              <a:path extrusionOk="0" h="18409" w="13150">
                <a:moveTo>
                  <a:pt x="1" y="0"/>
                </a:moveTo>
                <a:lnTo>
                  <a:pt x="1" y="18408"/>
                </a:lnTo>
                <a:lnTo>
                  <a:pt x="12266" y="18408"/>
                </a:lnTo>
                <a:cubicBezTo>
                  <a:pt x="12755" y="18408"/>
                  <a:pt x="13149" y="18014"/>
                  <a:pt x="13149" y="17525"/>
                </a:cubicBezTo>
                <a:lnTo>
                  <a:pt x="13149" y="442"/>
                </a:lnTo>
                <a:lnTo>
                  <a:pt x="12745" y="0"/>
                </a:lnTo>
                <a:lnTo>
                  <a:pt x="2161" y="0"/>
                </a:lnTo>
                <a:lnTo>
                  <a:pt x="1757" y="442"/>
                </a:lnTo>
                <a:lnTo>
                  <a:pt x="17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5"/>
          <p:cNvSpPr/>
          <p:nvPr/>
        </p:nvSpPr>
        <p:spPr>
          <a:xfrm>
            <a:off x="5552576" y="4342425"/>
            <a:ext cx="102819" cy="68351"/>
          </a:xfrm>
          <a:custGeom>
            <a:rect b="b" l="l" r="r" t="t"/>
            <a:pathLst>
              <a:path extrusionOk="0" h="1749" w="2631">
                <a:moveTo>
                  <a:pt x="878" y="0"/>
                </a:moveTo>
                <a:cubicBezTo>
                  <a:pt x="395" y="0"/>
                  <a:pt x="1" y="388"/>
                  <a:pt x="1" y="874"/>
                </a:cubicBezTo>
                <a:cubicBezTo>
                  <a:pt x="1" y="1361"/>
                  <a:pt x="395" y="1748"/>
                  <a:pt x="878" y="1748"/>
                </a:cubicBezTo>
                <a:cubicBezTo>
                  <a:pt x="889" y="1748"/>
                  <a:pt x="901" y="1748"/>
                  <a:pt x="912" y="1748"/>
                </a:cubicBezTo>
                <a:lnTo>
                  <a:pt x="1785" y="1748"/>
                </a:lnTo>
                <a:cubicBezTo>
                  <a:pt x="2255" y="1738"/>
                  <a:pt x="2631" y="1344"/>
                  <a:pt x="2631" y="874"/>
                </a:cubicBezTo>
                <a:cubicBezTo>
                  <a:pt x="2631" y="405"/>
                  <a:pt x="2255" y="20"/>
                  <a:pt x="1785" y="1"/>
                </a:cubicBezTo>
                <a:lnTo>
                  <a:pt x="912" y="1"/>
                </a:lnTo>
                <a:cubicBezTo>
                  <a:pt x="901" y="0"/>
                  <a:pt x="889" y="0"/>
                  <a:pt x="878"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5"/>
          <p:cNvSpPr/>
          <p:nvPr/>
        </p:nvSpPr>
        <p:spPr>
          <a:xfrm>
            <a:off x="5552576" y="4479323"/>
            <a:ext cx="102819" cy="68703"/>
          </a:xfrm>
          <a:custGeom>
            <a:rect b="b" l="l" r="r" t="t"/>
            <a:pathLst>
              <a:path extrusionOk="0" h="1758" w="2631">
                <a:moveTo>
                  <a:pt x="878" y="0"/>
                </a:moveTo>
                <a:cubicBezTo>
                  <a:pt x="395" y="0"/>
                  <a:pt x="1" y="388"/>
                  <a:pt x="1" y="874"/>
                </a:cubicBezTo>
                <a:cubicBezTo>
                  <a:pt x="1" y="1361"/>
                  <a:pt x="396" y="1758"/>
                  <a:pt x="879" y="1758"/>
                </a:cubicBezTo>
                <a:cubicBezTo>
                  <a:pt x="890" y="1758"/>
                  <a:pt x="901" y="1758"/>
                  <a:pt x="912" y="1757"/>
                </a:cubicBezTo>
                <a:lnTo>
                  <a:pt x="1785" y="1757"/>
                </a:lnTo>
                <a:cubicBezTo>
                  <a:pt x="2255" y="1738"/>
                  <a:pt x="2631" y="1353"/>
                  <a:pt x="2631" y="874"/>
                </a:cubicBezTo>
                <a:cubicBezTo>
                  <a:pt x="2631" y="405"/>
                  <a:pt x="2255" y="20"/>
                  <a:pt x="1785" y="1"/>
                </a:cubicBezTo>
                <a:lnTo>
                  <a:pt x="912" y="1"/>
                </a:lnTo>
                <a:cubicBezTo>
                  <a:pt x="901" y="1"/>
                  <a:pt x="889" y="0"/>
                  <a:pt x="878"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5"/>
          <p:cNvSpPr/>
          <p:nvPr/>
        </p:nvSpPr>
        <p:spPr>
          <a:xfrm>
            <a:off x="5553709" y="4616259"/>
            <a:ext cx="102780" cy="68664"/>
          </a:xfrm>
          <a:custGeom>
            <a:rect b="b" l="l" r="r" t="t"/>
            <a:pathLst>
              <a:path extrusionOk="0" h="1757" w="2630">
                <a:moveTo>
                  <a:pt x="883" y="0"/>
                </a:moveTo>
                <a:cubicBezTo>
                  <a:pt x="395" y="0"/>
                  <a:pt x="0" y="395"/>
                  <a:pt x="0" y="883"/>
                </a:cubicBezTo>
                <a:cubicBezTo>
                  <a:pt x="0" y="1362"/>
                  <a:pt x="395" y="1756"/>
                  <a:pt x="883" y="1756"/>
                </a:cubicBezTo>
                <a:lnTo>
                  <a:pt x="1756" y="1756"/>
                </a:lnTo>
                <a:cubicBezTo>
                  <a:pt x="2245" y="1756"/>
                  <a:pt x="2630" y="1362"/>
                  <a:pt x="2630" y="883"/>
                </a:cubicBezTo>
                <a:cubicBezTo>
                  <a:pt x="2630" y="395"/>
                  <a:pt x="2245" y="0"/>
                  <a:pt x="1756"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5"/>
          <p:cNvSpPr/>
          <p:nvPr/>
        </p:nvSpPr>
        <p:spPr>
          <a:xfrm>
            <a:off x="5552576" y="4753508"/>
            <a:ext cx="102819" cy="68351"/>
          </a:xfrm>
          <a:custGeom>
            <a:rect b="b" l="l" r="r" t="t"/>
            <a:pathLst>
              <a:path extrusionOk="0" h="1749" w="2631">
                <a:moveTo>
                  <a:pt x="878" y="0"/>
                </a:moveTo>
                <a:cubicBezTo>
                  <a:pt x="395" y="0"/>
                  <a:pt x="1" y="388"/>
                  <a:pt x="1" y="874"/>
                </a:cubicBezTo>
                <a:cubicBezTo>
                  <a:pt x="1" y="1361"/>
                  <a:pt x="395" y="1748"/>
                  <a:pt x="878" y="1748"/>
                </a:cubicBezTo>
                <a:cubicBezTo>
                  <a:pt x="889" y="1748"/>
                  <a:pt x="901" y="1748"/>
                  <a:pt x="912" y="1748"/>
                </a:cubicBezTo>
                <a:lnTo>
                  <a:pt x="1785" y="1748"/>
                </a:lnTo>
                <a:cubicBezTo>
                  <a:pt x="2255" y="1729"/>
                  <a:pt x="2631" y="1344"/>
                  <a:pt x="2631" y="874"/>
                </a:cubicBezTo>
                <a:cubicBezTo>
                  <a:pt x="2631" y="405"/>
                  <a:pt x="2255" y="10"/>
                  <a:pt x="1785" y="1"/>
                </a:cubicBezTo>
                <a:lnTo>
                  <a:pt x="912" y="1"/>
                </a:lnTo>
                <a:cubicBezTo>
                  <a:pt x="901" y="0"/>
                  <a:pt x="889" y="0"/>
                  <a:pt x="878"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5"/>
          <p:cNvSpPr/>
          <p:nvPr/>
        </p:nvSpPr>
        <p:spPr>
          <a:xfrm>
            <a:off x="5725114" y="4342699"/>
            <a:ext cx="70852" cy="68038"/>
          </a:xfrm>
          <a:custGeom>
            <a:rect b="b" l="l" r="r" t="t"/>
            <a:pathLst>
              <a:path extrusionOk="0" h="1741" w="1813">
                <a:moveTo>
                  <a:pt x="875" y="1"/>
                </a:moveTo>
                <a:cubicBezTo>
                  <a:pt x="651" y="1"/>
                  <a:pt x="428" y="83"/>
                  <a:pt x="254" y="247"/>
                </a:cubicBezTo>
                <a:cubicBezTo>
                  <a:pt x="169" y="332"/>
                  <a:pt x="113" y="426"/>
                  <a:pt x="66" y="539"/>
                </a:cubicBezTo>
                <a:cubicBezTo>
                  <a:pt x="28" y="642"/>
                  <a:pt x="0" y="755"/>
                  <a:pt x="0" y="867"/>
                </a:cubicBezTo>
                <a:cubicBezTo>
                  <a:pt x="0" y="1102"/>
                  <a:pt x="94" y="1327"/>
                  <a:pt x="254" y="1487"/>
                </a:cubicBezTo>
                <a:cubicBezTo>
                  <a:pt x="338" y="1572"/>
                  <a:pt x="432" y="1628"/>
                  <a:pt x="545" y="1675"/>
                </a:cubicBezTo>
                <a:cubicBezTo>
                  <a:pt x="648" y="1722"/>
                  <a:pt x="761" y="1741"/>
                  <a:pt x="874" y="1741"/>
                </a:cubicBezTo>
                <a:cubicBezTo>
                  <a:pt x="1108" y="1741"/>
                  <a:pt x="1334" y="1647"/>
                  <a:pt x="1503" y="1487"/>
                </a:cubicBezTo>
                <a:cubicBezTo>
                  <a:pt x="1578" y="1403"/>
                  <a:pt x="1634" y="1309"/>
                  <a:pt x="1681" y="1205"/>
                </a:cubicBezTo>
                <a:cubicBezTo>
                  <a:pt x="1813" y="877"/>
                  <a:pt x="1738" y="501"/>
                  <a:pt x="1503" y="247"/>
                </a:cubicBezTo>
                <a:cubicBezTo>
                  <a:pt x="1324" y="83"/>
                  <a:pt x="1099" y="1"/>
                  <a:pt x="87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5"/>
          <p:cNvSpPr/>
          <p:nvPr/>
        </p:nvSpPr>
        <p:spPr>
          <a:xfrm>
            <a:off x="5725114" y="4479245"/>
            <a:ext cx="68664" cy="68781"/>
          </a:xfrm>
          <a:custGeom>
            <a:rect b="b" l="l" r="r" t="t"/>
            <a:pathLst>
              <a:path extrusionOk="0" h="1760" w="1757">
                <a:moveTo>
                  <a:pt x="863" y="1"/>
                </a:moveTo>
                <a:cubicBezTo>
                  <a:pt x="516" y="1"/>
                  <a:pt x="193" y="213"/>
                  <a:pt x="66" y="548"/>
                </a:cubicBezTo>
                <a:cubicBezTo>
                  <a:pt x="28" y="651"/>
                  <a:pt x="0" y="764"/>
                  <a:pt x="0" y="876"/>
                </a:cubicBezTo>
                <a:cubicBezTo>
                  <a:pt x="0" y="942"/>
                  <a:pt x="10" y="999"/>
                  <a:pt x="19" y="1055"/>
                </a:cubicBezTo>
                <a:cubicBezTo>
                  <a:pt x="28" y="1111"/>
                  <a:pt x="47" y="1168"/>
                  <a:pt x="66" y="1215"/>
                </a:cubicBezTo>
                <a:cubicBezTo>
                  <a:pt x="85" y="1271"/>
                  <a:pt x="113" y="1318"/>
                  <a:pt x="150" y="1374"/>
                </a:cubicBezTo>
                <a:lnTo>
                  <a:pt x="254" y="1506"/>
                </a:lnTo>
                <a:cubicBezTo>
                  <a:pt x="423" y="1665"/>
                  <a:pt x="648" y="1750"/>
                  <a:pt x="874" y="1759"/>
                </a:cubicBezTo>
                <a:cubicBezTo>
                  <a:pt x="930" y="1759"/>
                  <a:pt x="996" y="1750"/>
                  <a:pt x="1052" y="1740"/>
                </a:cubicBezTo>
                <a:cubicBezTo>
                  <a:pt x="1108" y="1731"/>
                  <a:pt x="1155" y="1712"/>
                  <a:pt x="1212" y="1684"/>
                </a:cubicBezTo>
                <a:cubicBezTo>
                  <a:pt x="1268" y="1665"/>
                  <a:pt x="1315" y="1637"/>
                  <a:pt x="1371" y="1609"/>
                </a:cubicBezTo>
                <a:lnTo>
                  <a:pt x="1503" y="1506"/>
                </a:lnTo>
                <a:lnTo>
                  <a:pt x="1606" y="1374"/>
                </a:lnTo>
                <a:cubicBezTo>
                  <a:pt x="1634" y="1318"/>
                  <a:pt x="1663" y="1271"/>
                  <a:pt x="1681" y="1215"/>
                </a:cubicBezTo>
                <a:cubicBezTo>
                  <a:pt x="1710" y="1168"/>
                  <a:pt x="1728" y="1111"/>
                  <a:pt x="1738" y="1055"/>
                </a:cubicBezTo>
                <a:cubicBezTo>
                  <a:pt x="1747" y="999"/>
                  <a:pt x="1747" y="942"/>
                  <a:pt x="1756" y="876"/>
                </a:cubicBezTo>
                <a:cubicBezTo>
                  <a:pt x="1747" y="651"/>
                  <a:pt x="1663" y="426"/>
                  <a:pt x="1503" y="257"/>
                </a:cubicBezTo>
                <a:cubicBezTo>
                  <a:pt x="1456" y="219"/>
                  <a:pt x="1409" y="181"/>
                  <a:pt x="1371" y="153"/>
                </a:cubicBezTo>
                <a:cubicBezTo>
                  <a:pt x="1315" y="116"/>
                  <a:pt x="1268" y="97"/>
                  <a:pt x="1212" y="78"/>
                </a:cubicBezTo>
                <a:cubicBezTo>
                  <a:pt x="1155" y="50"/>
                  <a:pt x="1108" y="31"/>
                  <a:pt x="1052" y="22"/>
                </a:cubicBezTo>
                <a:cubicBezTo>
                  <a:pt x="989" y="7"/>
                  <a:pt x="926" y="1"/>
                  <a:pt x="86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5"/>
          <p:cNvSpPr/>
          <p:nvPr/>
        </p:nvSpPr>
        <p:spPr>
          <a:xfrm>
            <a:off x="5713351" y="4616298"/>
            <a:ext cx="92072" cy="68624"/>
          </a:xfrm>
          <a:custGeom>
            <a:rect b="b" l="l" r="r" t="t"/>
            <a:pathLst>
              <a:path extrusionOk="0" h="1756" w="2356">
                <a:moveTo>
                  <a:pt x="1176" y="1"/>
                </a:moveTo>
                <a:cubicBezTo>
                  <a:pt x="944" y="1"/>
                  <a:pt x="720" y="88"/>
                  <a:pt x="555" y="253"/>
                </a:cubicBezTo>
                <a:cubicBezTo>
                  <a:pt x="1" y="807"/>
                  <a:pt x="395" y="1755"/>
                  <a:pt x="1175" y="1755"/>
                </a:cubicBezTo>
                <a:cubicBezTo>
                  <a:pt x="1178" y="1755"/>
                  <a:pt x="1182" y="1756"/>
                  <a:pt x="1186" y="1756"/>
                </a:cubicBezTo>
                <a:cubicBezTo>
                  <a:pt x="1967" y="1756"/>
                  <a:pt x="2355" y="804"/>
                  <a:pt x="1804" y="262"/>
                </a:cubicBezTo>
                <a:cubicBezTo>
                  <a:pt x="1757" y="225"/>
                  <a:pt x="1710" y="187"/>
                  <a:pt x="1672" y="149"/>
                </a:cubicBezTo>
                <a:cubicBezTo>
                  <a:pt x="1616" y="121"/>
                  <a:pt x="1569" y="93"/>
                  <a:pt x="1513" y="74"/>
                </a:cubicBezTo>
                <a:cubicBezTo>
                  <a:pt x="1456" y="46"/>
                  <a:pt x="1409" y="27"/>
                  <a:pt x="1353" y="18"/>
                </a:cubicBezTo>
                <a:cubicBezTo>
                  <a:pt x="1294" y="7"/>
                  <a:pt x="1235" y="1"/>
                  <a:pt x="117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5"/>
          <p:cNvSpPr/>
          <p:nvPr/>
        </p:nvSpPr>
        <p:spPr>
          <a:xfrm>
            <a:off x="5712609" y="4753742"/>
            <a:ext cx="93831" cy="68077"/>
          </a:xfrm>
          <a:custGeom>
            <a:rect b="b" l="l" r="r" t="t"/>
            <a:pathLst>
              <a:path extrusionOk="0" h="1742" w="2401">
                <a:moveTo>
                  <a:pt x="1214" y="1"/>
                </a:moveTo>
                <a:cubicBezTo>
                  <a:pt x="1105" y="1"/>
                  <a:pt x="991" y="22"/>
                  <a:pt x="874" y="70"/>
                </a:cubicBezTo>
                <a:cubicBezTo>
                  <a:pt x="1" y="436"/>
                  <a:pt x="245" y="1732"/>
                  <a:pt x="1194" y="1742"/>
                </a:cubicBezTo>
                <a:cubicBezTo>
                  <a:pt x="1428" y="1742"/>
                  <a:pt x="1654" y="1648"/>
                  <a:pt x="1823" y="1488"/>
                </a:cubicBezTo>
                <a:cubicBezTo>
                  <a:pt x="2401" y="910"/>
                  <a:pt x="1921" y="1"/>
                  <a:pt x="121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5"/>
          <p:cNvSpPr/>
          <p:nvPr/>
        </p:nvSpPr>
        <p:spPr>
          <a:xfrm>
            <a:off x="5451281" y="4120021"/>
            <a:ext cx="445278" cy="136936"/>
          </a:xfrm>
          <a:custGeom>
            <a:rect b="b" l="l" r="r" t="t"/>
            <a:pathLst>
              <a:path extrusionOk="0" h="3504" w="11394">
                <a:moveTo>
                  <a:pt x="3927" y="0"/>
                </a:moveTo>
                <a:cubicBezTo>
                  <a:pt x="3495" y="0"/>
                  <a:pt x="3081" y="179"/>
                  <a:pt x="2781" y="498"/>
                </a:cubicBezTo>
                <a:lnTo>
                  <a:pt x="405" y="3062"/>
                </a:lnTo>
                <a:lnTo>
                  <a:pt x="1" y="3504"/>
                </a:lnTo>
                <a:lnTo>
                  <a:pt x="11393" y="3504"/>
                </a:lnTo>
                <a:lnTo>
                  <a:pt x="10989" y="3062"/>
                </a:lnTo>
                <a:lnTo>
                  <a:pt x="8613" y="517"/>
                </a:lnTo>
                <a:cubicBezTo>
                  <a:pt x="8322" y="188"/>
                  <a:pt x="7899" y="0"/>
                  <a:pt x="7458" y="0"/>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5"/>
          <p:cNvSpPr/>
          <p:nvPr/>
        </p:nvSpPr>
        <p:spPr>
          <a:xfrm>
            <a:off x="3226874" y="4116387"/>
            <a:ext cx="55561" cy="109920"/>
          </a:xfrm>
          <a:custGeom>
            <a:rect b="b" l="l" r="r" t="t"/>
            <a:pathLst>
              <a:path extrusionOk="0" h="3476" w="1757">
                <a:moveTo>
                  <a:pt x="883" y="1"/>
                </a:moveTo>
                <a:cubicBezTo>
                  <a:pt x="413" y="1"/>
                  <a:pt x="19" y="367"/>
                  <a:pt x="10" y="846"/>
                </a:cubicBezTo>
                <a:lnTo>
                  <a:pt x="10" y="2602"/>
                </a:lnTo>
                <a:cubicBezTo>
                  <a:pt x="0" y="3081"/>
                  <a:pt x="395" y="3476"/>
                  <a:pt x="883" y="3476"/>
                </a:cubicBezTo>
                <a:cubicBezTo>
                  <a:pt x="1362" y="3476"/>
                  <a:pt x="1756" y="3081"/>
                  <a:pt x="1756" y="2602"/>
                </a:cubicBezTo>
                <a:lnTo>
                  <a:pt x="1756" y="846"/>
                </a:lnTo>
                <a:cubicBezTo>
                  <a:pt x="1738" y="367"/>
                  <a:pt x="1353" y="1"/>
                  <a:pt x="88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5"/>
          <p:cNvSpPr/>
          <p:nvPr/>
        </p:nvSpPr>
        <p:spPr>
          <a:xfrm>
            <a:off x="3115495" y="4280639"/>
            <a:ext cx="56762" cy="112007"/>
          </a:xfrm>
          <a:custGeom>
            <a:rect b="b" l="l" r="r" t="t"/>
            <a:pathLst>
              <a:path extrusionOk="0" h="3542" w="1795">
                <a:moveTo>
                  <a:pt x="902" y="0"/>
                </a:moveTo>
                <a:cubicBezTo>
                  <a:pt x="404" y="0"/>
                  <a:pt x="0" y="414"/>
                  <a:pt x="19" y="911"/>
                </a:cubicBezTo>
                <a:lnTo>
                  <a:pt x="19" y="2668"/>
                </a:lnTo>
                <a:cubicBezTo>
                  <a:pt x="19" y="3147"/>
                  <a:pt x="413" y="3541"/>
                  <a:pt x="902" y="3541"/>
                </a:cubicBezTo>
                <a:cubicBezTo>
                  <a:pt x="1381" y="3541"/>
                  <a:pt x="1775" y="3147"/>
                  <a:pt x="1775" y="2668"/>
                </a:cubicBezTo>
                <a:lnTo>
                  <a:pt x="1775" y="911"/>
                </a:lnTo>
                <a:cubicBezTo>
                  <a:pt x="1794" y="414"/>
                  <a:pt x="1390" y="0"/>
                  <a:pt x="902"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5"/>
          <p:cNvSpPr/>
          <p:nvPr/>
        </p:nvSpPr>
        <p:spPr>
          <a:xfrm>
            <a:off x="3226557" y="4280639"/>
            <a:ext cx="56478" cy="112007"/>
          </a:xfrm>
          <a:custGeom>
            <a:rect b="b" l="l" r="r" t="t"/>
            <a:pathLst>
              <a:path extrusionOk="0" h="3542" w="1786">
                <a:moveTo>
                  <a:pt x="893" y="0"/>
                </a:moveTo>
                <a:cubicBezTo>
                  <a:pt x="395" y="0"/>
                  <a:pt x="1" y="414"/>
                  <a:pt x="20" y="911"/>
                </a:cubicBezTo>
                <a:lnTo>
                  <a:pt x="20" y="2668"/>
                </a:lnTo>
                <a:cubicBezTo>
                  <a:pt x="10" y="3147"/>
                  <a:pt x="405" y="3541"/>
                  <a:pt x="893" y="3541"/>
                </a:cubicBezTo>
                <a:cubicBezTo>
                  <a:pt x="1372" y="3541"/>
                  <a:pt x="1766" y="3147"/>
                  <a:pt x="1766" y="2668"/>
                </a:cubicBezTo>
                <a:lnTo>
                  <a:pt x="1766" y="911"/>
                </a:lnTo>
                <a:cubicBezTo>
                  <a:pt x="1785" y="414"/>
                  <a:pt x="1391" y="0"/>
                  <a:pt x="89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5"/>
          <p:cNvSpPr/>
          <p:nvPr/>
        </p:nvSpPr>
        <p:spPr>
          <a:xfrm>
            <a:off x="3116064" y="4449035"/>
            <a:ext cx="55592" cy="109920"/>
          </a:xfrm>
          <a:custGeom>
            <a:rect b="b" l="l" r="r" t="t"/>
            <a:pathLst>
              <a:path extrusionOk="0" h="3476" w="1758">
                <a:moveTo>
                  <a:pt x="884" y="1"/>
                </a:moveTo>
                <a:cubicBezTo>
                  <a:pt x="405" y="1"/>
                  <a:pt x="20" y="376"/>
                  <a:pt x="1" y="846"/>
                </a:cubicBezTo>
                <a:lnTo>
                  <a:pt x="1" y="2593"/>
                </a:lnTo>
                <a:cubicBezTo>
                  <a:pt x="1" y="3081"/>
                  <a:pt x="395" y="3466"/>
                  <a:pt x="884" y="3476"/>
                </a:cubicBezTo>
                <a:cubicBezTo>
                  <a:pt x="1363" y="3476"/>
                  <a:pt x="1757" y="3081"/>
                  <a:pt x="1757" y="2593"/>
                </a:cubicBezTo>
                <a:lnTo>
                  <a:pt x="1757" y="846"/>
                </a:lnTo>
                <a:cubicBezTo>
                  <a:pt x="1738" y="376"/>
                  <a:pt x="1353" y="1"/>
                  <a:pt x="88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5"/>
          <p:cNvSpPr/>
          <p:nvPr/>
        </p:nvSpPr>
        <p:spPr>
          <a:xfrm>
            <a:off x="3227158" y="4449035"/>
            <a:ext cx="55276" cy="109920"/>
          </a:xfrm>
          <a:custGeom>
            <a:rect b="b" l="l" r="r" t="t"/>
            <a:pathLst>
              <a:path extrusionOk="0" h="3476" w="1748">
                <a:moveTo>
                  <a:pt x="874" y="1"/>
                </a:moveTo>
                <a:cubicBezTo>
                  <a:pt x="404" y="1"/>
                  <a:pt x="10" y="376"/>
                  <a:pt x="1" y="846"/>
                </a:cubicBezTo>
                <a:lnTo>
                  <a:pt x="1" y="2593"/>
                </a:lnTo>
                <a:cubicBezTo>
                  <a:pt x="1" y="3081"/>
                  <a:pt x="386" y="3476"/>
                  <a:pt x="874" y="3476"/>
                </a:cubicBezTo>
                <a:cubicBezTo>
                  <a:pt x="1353" y="3466"/>
                  <a:pt x="1747" y="3081"/>
                  <a:pt x="1747" y="2593"/>
                </a:cubicBezTo>
                <a:lnTo>
                  <a:pt x="1747" y="846"/>
                </a:lnTo>
                <a:cubicBezTo>
                  <a:pt x="1729" y="376"/>
                  <a:pt x="1344" y="1"/>
                  <a:pt x="87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5"/>
          <p:cNvSpPr/>
          <p:nvPr/>
        </p:nvSpPr>
        <p:spPr>
          <a:xfrm>
            <a:off x="3116064" y="4615375"/>
            <a:ext cx="55592" cy="109888"/>
          </a:xfrm>
          <a:custGeom>
            <a:rect b="b" l="l" r="r" t="t"/>
            <a:pathLst>
              <a:path extrusionOk="0" h="3475" w="1758">
                <a:moveTo>
                  <a:pt x="884" y="0"/>
                </a:moveTo>
                <a:cubicBezTo>
                  <a:pt x="405" y="0"/>
                  <a:pt x="20" y="366"/>
                  <a:pt x="1" y="845"/>
                </a:cubicBezTo>
                <a:lnTo>
                  <a:pt x="1" y="2592"/>
                </a:lnTo>
                <a:cubicBezTo>
                  <a:pt x="1" y="3081"/>
                  <a:pt x="395" y="3475"/>
                  <a:pt x="884" y="3475"/>
                </a:cubicBezTo>
                <a:cubicBezTo>
                  <a:pt x="1363" y="3475"/>
                  <a:pt x="1757" y="3081"/>
                  <a:pt x="1757" y="2592"/>
                </a:cubicBezTo>
                <a:lnTo>
                  <a:pt x="1757" y="845"/>
                </a:lnTo>
                <a:cubicBezTo>
                  <a:pt x="1738" y="366"/>
                  <a:pt x="1353" y="0"/>
                  <a:pt x="88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5"/>
          <p:cNvSpPr/>
          <p:nvPr/>
        </p:nvSpPr>
        <p:spPr>
          <a:xfrm>
            <a:off x="3226874" y="4615375"/>
            <a:ext cx="55561" cy="109888"/>
          </a:xfrm>
          <a:custGeom>
            <a:rect b="b" l="l" r="r" t="t"/>
            <a:pathLst>
              <a:path extrusionOk="0" h="3475" w="1757">
                <a:moveTo>
                  <a:pt x="883" y="0"/>
                </a:moveTo>
                <a:cubicBezTo>
                  <a:pt x="413" y="0"/>
                  <a:pt x="19" y="366"/>
                  <a:pt x="10" y="845"/>
                </a:cubicBezTo>
                <a:lnTo>
                  <a:pt x="10" y="2592"/>
                </a:lnTo>
                <a:cubicBezTo>
                  <a:pt x="0" y="3081"/>
                  <a:pt x="395" y="3475"/>
                  <a:pt x="883" y="3475"/>
                </a:cubicBezTo>
                <a:cubicBezTo>
                  <a:pt x="1362" y="3475"/>
                  <a:pt x="1756" y="3081"/>
                  <a:pt x="1756" y="2592"/>
                </a:cubicBezTo>
                <a:lnTo>
                  <a:pt x="1756" y="845"/>
                </a:lnTo>
                <a:cubicBezTo>
                  <a:pt x="1738" y="366"/>
                  <a:pt x="1353" y="0"/>
                  <a:pt x="88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5"/>
          <p:cNvSpPr/>
          <p:nvPr/>
        </p:nvSpPr>
        <p:spPr>
          <a:xfrm>
            <a:off x="3115495" y="4779596"/>
            <a:ext cx="56762" cy="112007"/>
          </a:xfrm>
          <a:custGeom>
            <a:rect b="b" l="l" r="r" t="t"/>
            <a:pathLst>
              <a:path extrusionOk="0" h="3542" w="1795">
                <a:moveTo>
                  <a:pt x="902" y="1"/>
                </a:moveTo>
                <a:cubicBezTo>
                  <a:pt x="404" y="1"/>
                  <a:pt x="0" y="414"/>
                  <a:pt x="19" y="912"/>
                </a:cubicBezTo>
                <a:lnTo>
                  <a:pt x="19" y="2659"/>
                </a:lnTo>
                <a:cubicBezTo>
                  <a:pt x="19" y="3147"/>
                  <a:pt x="413" y="3541"/>
                  <a:pt x="902" y="3541"/>
                </a:cubicBezTo>
                <a:cubicBezTo>
                  <a:pt x="1381" y="3541"/>
                  <a:pt x="1775" y="3147"/>
                  <a:pt x="1775" y="2659"/>
                </a:cubicBezTo>
                <a:lnTo>
                  <a:pt x="1775" y="912"/>
                </a:lnTo>
                <a:cubicBezTo>
                  <a:pt x="1794" y="414"/>
                  <a:pt x="1390" y="1"/>
                  <a:pt x="902"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5"/>
          <p:cNvSpPr/>
          <p:nvPr/>
        </p:nvSpPr>
        <p:spPr>
          <a:xfrm>
            <a:off x="3226557" y="4779596"/>
            <a:ext cx="56478" cy="112007"/>
          </a:xfrm>
          <a:custGeom>
            <a:rect b="b" l="l" r="r" t="t"/>
            <a:pathLst>
              <a:path extrusionOk="0" h="3542" w="1786">
                <a:moveTo>
                  <a:pt x="893" y="1"/>
                </a:moveTo>
                <a:cubicBezTo>
                  <a:pt x="395" y="1"/>
                  <a:pt x="1" y="414"/>
                  <a:pt x="20" y="912"/>
                </a:cubicBezTo>
                <a:lnTo>
                  <a:pt x="20" y="2659"/>
                </a:lnTo>
                <a:cubicBezTo>
                  <a:pt x="10" y="3147"/>
                  <a:pt x="405" y="3541"/>
                  <a:pt x="893" y="3541"/>
                </a:cubicBezTo>
                <a:cubicBezTo>
                  <a:pt x="1372" y="3541"/>
                  <a:pt x="1766" y="3147"/>
                  <a:pt x="1766" y="2659"/>
                </a:cubicBezTo>
                <a:lnTo>
                  <a:pt x="1766" y="912"/>
                </a:lnTo>
                <a:cubicBezTo>
                  <a:pt x="1785" y="414"/>
                  <a:pt x="1391" y="1"/>
                  <a:pt x="89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5"/>
          <p:cNvSpPr/>
          <p:nvPr/>
        </p:nvSpPr>
        <p:spPr>
          <a:xfrm>
            <a:off x="3985947" y="3965787"/>
            <a:ext cx="59810" cy="59810"/>
          </a:xfrm>
          <a:custGeom>
            <a:rect b="b" l="l" r="r" t="t"/>
            <a:pathLst>
              <a:path extrusionOk="0" h="3684" w="3684">
                <a:moveTo>
                  <a:pt x="1843" y="0"/>
                </a:moveTo>
                <a:cubicBezTo>
                  <a:pt x="823" y="0"/>
                  <a:pt x="1" y="821"/>
                  <a:pt x="1" y="1841"/>
                </a:cubicBezTo>
                <a:lnTo>
                  <a:pt x="1" y="1842"/>
                </a:lnTo>
                <a:cubicBezTo>
                  <a:pt x="1" y="2862"/>
                  <a:pt x="823" y="3683"/>
                  <a:pt x="1843" y="3683"/>
                </a:cubicBezTo>
                <a:cubicBezTo>
                  <a:pt x="2863" y="3683"/>
                  <a:pt x="3684" y="2862"/>
                  <a:pt x="3684" y="1842"/>
                </a:cubicBezTo>
                <a:lnTo>
                  <a:pt x="3684" y="1841"/>
                </a:lnTo>
                <a:cubicBezTo>
                  <a:pt x="3684"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5"/>
          <p:cNvSpPr/>
          <p:nvPr/>
        </p:nvSpPr>
        <p:spPr>
          <a:xfrm>
            <a:off x="4093390" y="3965787"/>
            <a:ext cx="59794" cy="59810"/>
          </a:xfrm>
          <a:custGeom>
            <a:rect b="b" l="l" r="r" t="t"/>
            <a:pathLst>
              <a:path extrusionOk="0" h="3684" w="3683">
                <a:moveTo>
                  <a:pt x="1841" y="0"/>
                </a:moveTo>
                <a:cubicBezTo>
                  <a:pt x="821" y="0"/>
                  <a:pt x="0" y="821"/>
                  <a:pt x="0" y="1841"/>
                </a:cubicBezTo>
                <a:lnTo>
                  <a:pt x="0" y="1842"/>
                </a:lnTo>
                <a:cubicBezTo>
                  <a:pt x="0" y="2862"/>
                  <a:pt x="821" y="3683"/>
                  <a:pt x="1841" y="3683"/>
                </a:cubicBezTo>
                <a:lnTo>
                  <a:pt x="1842" y="3683"/>
                </a:lnTo>
                <a:cubicBezTo>
                  <a:pt x="2862" y="3683"/>
                  <a:pt x="3683" y="2862"/>
                  <a:pt x="3683" y="1842"/>
                </a:cubicBezTo>
                <a:lnTo>
                  <a:pt x="3683" y="1841"/>
                </a:lnTo>
                <a:cubicBezTo>
                  <a:pt x="3683" y="821"/>
                  <a:pt x="2862" y="0"/>
                  <a:pt x="1842"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5"/>
          <p:cNvSpPr/>
          <p:nvPr/>
        </p:nvSpPr>
        <p:spPr>
          <a:xfrm>
            <a:off x="3878552" y="4064058"/>
            <a:ext cx="59810" cy="59810"/>
          </a:xfrm>
          <a:custGeom>
            <a:rect b="b" l="l" r="r" t="t"/>
            <a:pathLst>
              <a:path extrusionOk="0" h="3684" w="3684">
                <a:moveTo>
                  <a:pt x="1841" y="1"/>
                </a:moveTo>
                <a:cubicBezTo>
                  <a:pt x="821" y="1"/>
                  <a:pt x="1" y="821"/>
                  <a:pt x="1" y="1841"/>
                </a:cubicBezTo>
                <a:lnTo>
                  <a:pt x="1" y="1843"/>
                </a:lnTo>
                <a:cubicBezTo>
                  <a:pt x="1" y="2863"/>
                  <a:pt x="821" y="3684"/>
                  <a:pt x="1841" y="3684"/>
                </a:cubicBezTo>
                <a:lnTo>
                  <a:pt x="1843" y="3684"/>
                </a:lnTo>
                <a:cubicBezTo>
                  <a:pt x="2863" y="3684"/>
                  <a:pt x="3683" y="2863"/>
                  <a:pt x="3683" y="1843"/>
                </a:cubicBezTo>
                <a:lnTo>
                  <a:pt x="3683" y="1841"/>
                </a:lnTo>
                <a:cubicBezTo>
                  <a:pt x="3683" y="821"/>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5"/>
          <p:cNvSpPr/>
          <p:nvPr/>
        </p:nvSpPr>
        <p:spPr>
          <a:xfrm>
            <a:off x="3985947" y="4064058"/>
            <a:ext cx="59810" cy="59810"/>
          </a:xfrm>
          <a:custGeom>
            <a:rect b="b" l="l" r="r" t="t"/>
            <a:pathLst>
              <a:path extrusionOk="0" h="3684" w="3684">
                <a:moveTo>
                  <a:pt x="1843" y="1"/>
                </a:moveTo>
                <a:cubicBezTo>
                  <a:pt x="823" y="1"/>
                  <a:pt x="1" y="821"/>
                  <a:pt x="1" y="1841"/>
                </a:cubicBezTo>
                <a:lnTo>
                  <a:pt x="1" y="1843"/>
                </a:lnTo>
                <a:cubicBezTo>
                  <a:pt x="1" y="2863"/>
                  <a:pt x="823" y="3684"/>
                  <a:pt x="1843" y="3684"/>
                </a:cubicBezTo>
                <a:cubicBezTo>
                  <a:pt x="2863" y="3684"/>
                  <a:pt x="3684" y="2863"/>
                  <a:pt x="3684" y="1843"/>
                </a:cubicBezTo>
                <a:lnTo>
                  <a:pt x="3684" y="1841"/>
                </a:lnTo>
                <a:cubicBezTo>
                  <a:pt x="3684" y="821"/>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5"/>
          <p:cNvSpPr/>
          <p:nvPr/>
        </p:nvSpPr>
        <p:spPr>
          <a:xfrm>
            <a:off x="4093390" y="4064058"/>
            <a:ext cx="59794" cy="59810"/>
          </a:xfrm>
          <a:custGeom>
            <a:rect b="b" l="l" r="r" t="t"/>
            <a:pathLst>
              <a:path extrusionOk="0" h="3684" w="3683">
                <a:moveTo>
                  <a:pt x="1841" y="1"/>
                </a:moveTo>
                <a:cubicBezTo>
                  <a:pt x="821" y="1"/>
                  <a:pt x="0" y="821"/>
                  <a:pt x="0" y="1841"/>
                </a:cubicBezTo>
                <a:lnTo>
                  <a:pt x="0" y="1843"/>
                </a:lnTo>
                <a:cubicBezTo>
                  <a:pt x="0" y="2863"/>
                  <a:pt x="821" y="3684"/>
                  <a:pt x="1841" y="3684"/>
                </a:cubicBezTo>
                <a:lnTo>
                  <a:pt x="1842" y="3684"/>
                </a:lnTo>
                <a:cubicBezTo>
                  <a:pt x="2862" y="3684"/>
                  <a:pt x="3683" y="2863"/>
                  <a:pt x="3683" y="1843"/>
                </a:cubicBezTo>
                <a:lnTo>
                  <a:pt x="3683" y="1841"/>
                </a:lnTo>
                <a:cubicBezTo>
                  <a:pt x="3683" y="821"/>
                  <a:pt x="2862" y="1"/>
                  <a:pt x="1842"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5"/>
          <p:cNvSpPr/>
          <p:nvPr/>
        </p:nvSpPr>
        <p:spPr>
          <a:xfrm>
            <a:off x="3878552" y="4162312"/>
            <a:ext cx="59810" cy="59842"/>
          </a:xfrm>
          <a:custGeom>
            <a:rect b="b" l="l" r="r" t="t"/>
            <a:pathLst>
              <a:path extrusionOk="0" h="3686" w="3684">
                <a:moveTo>
                  <a:pt x="1841" y="0"/>
                </a:moveTo>
                <a:cubicBezTo>
                  <a:pt x="821" y="0"/>
                  <a:pt x="1" y="823"/>
                  <a:pt x="1" y="1843"/>
                </a:cubicBezTo>
                <a:cubicBezTo>
                  <a:pt x="1" y="2863"/>
                  <a:pt x="821" y="3685"/>
                  <a:pt x="1841" y="3685"/>
                </a:cubicBezTo>
                <a:lnTo>
                  <a:pt x="1843" y="3685"/>
                </a:lnTo>
                <a:cubicBezTo>
                  <a:pt x="2863" y="3685"/>
                  <a:pt x="3683" y="2863"/>
                  <a:pt x="3683" y="1843"/>
                </a:cubicBezTo>
                <a:cubicBezTo>
                  <a:pt x="3683" y="823"/>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5"/>
          <p:cNvSpPr/>
          <p:nvPr/>
        </p:nvSpPr>
        <p:spPr>
          <a:xfrm>
            <a:off x="3985947" y="4162312"/>
            <a:ext cx="59810" cy="59842"/>
          </a:xfrm>
          <a:custGeom>
            <a:rect b="b" l="l" r="r" t="t"/>
            <a:pathLst>
              <a:path extrusionOk="0" h="3686" w="3684">
                <a:moveTo>
                  <a:pt x="1843" y="0"/>
                </a:moveTo>
                <a:cubicBezTo>
                  <a:pt x="823" y="0"/>
                  <a:pt x="1" y="823"/>
                  <a:pt x="1" y="1843"/>
                </a:cubicBezTo>
                <a:cubicBezTo>
                  <a:pt x="1" y="2863"/>
                  <a:pt x="823" y="3685"/>
                  <a:pt x="1843" y="3685"/>
                </a:cubicBezTo>
                <a:cubicBezTo>
                  <a:pt x="2863" y="3685"/>
                  <a:pt x="3684" y="2863"/>
                  <a:pt x="3684" y="1843"/>
                </a:cubicBezTo>
                <a:cubicBezTo>
                  <a:pt x="3684" y="823"/>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5"/>
          <p:cNvSpPr/>
          <p:nvPr/>
        </p:nvSpPr>
        <p:spPr>
          <a:xfrm>
            <a:off x="4093390" y="4162312"/>
            <a:ext cx="59794" cy="59842"/>
          </a:xfrm>
          <a:custGeom>
            <a:rect b="b" l="l" r="r" t="t"/>
            <a:pathLst>
              <a:path extrusionOk="0" h="3686" w="3683">
                <a:moveTo>
                  <a:pt x="1841" y="0"/>
                </a:moveTo>
                <a:cubicBezTo>
                  <a:pt x="821" y="0"/>
                  <a:pt x="0" y="823"/>
                  <a:pt x="0" y="1843"/>
                </a:cubicBezTo>
                <a:cubicBezTo>
                  <a:pt x="0" y="2863"/>
                  <a:pt x="821" y="3685"/>
                  <a:pt x="1841" y="3685"/>
                </a:cubicBezTo>
                <a:lnTo>
                  <a:pt x="1842" y="3685"/>
                </a:lnTo>
                <a:cubicBezTo>
                  <a:pt x="2862" y="3685"/>
                  <a:pt x="3683" y="2863"/>
                  <a:pt x="3683" y="1843"/>
                </a:cubicBezTo>
                <a:cubicBezTo>
                  <a:pt x="3683" y="823"/>
                  <a:pt x="2862" y="0"/>
                  <a:pt x="1842"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5"/>
          <p:cNvSpPr/>
          <p:nvPr/>
        </p:nvSpPr>
        <p:spPr>
          <a:xfrm>
            <a:off x="3878552" y="4260583"/>
            <a:ext cx="59810" cy="59810"/>
          </a:xfrm>
          <a:custGeom>
            <a:rect b="b" l="l" r="r" t="t"/>
            <a:pathLst>
              <a:path extrusionOk="0" h="3684" w="3684">
                <a:moveTo>
                  <a:pt x="1841" y="1"/>
                </a:moveTo>
                <a:cubicBezTo>
                  <a:pt x="821" y="1"/>
                  <a:pt x="1" y="822"/>
                  <a:pt x="1" y="1841"/>
                </a:cubicBezTo>
                <a:lnTo>
                  <a:pt x="1" y="1843"/>
                </a:lnTo>
                <a:cubicBezTo>
                  <a:pt x="1" y="2863"/>
                  <a:pt x="821" y="3684"/>
                  <a:pt x="1841" y="3684"/>
                </a:cubicBezTo>
                <a:lnTo>
                  <a:pt x="1843" y="3684"/>
                </a:lnTo>
                <a:cubicBezTo>
                  <a:pt x="2863" y="3684"/>
                  <a:pt x="3683" y="2863"/>
                  <a:pt x="3683" y="1843"/>
                </a:cubicBezTo>
                <a:lnTo>
                  <a:pt x="3683" y="1841"/>
                </a:lnTo>
                <a:cubicBezTo>
                  <a:pt x="3683" y="822"/>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5"/>
          <p:cNvSpPr/>
          <p:nvPr/>
        </p:nvSpPr>
        <p:spPr>
          <a:xfrm>
            <a:off x="3985947" y="4260583"/>
            <a:ext cx="59810" cy="59810"/>
          </a:xfrm>
          <a:custGeom>
            <a:rect b="b" l="l" r="r" t="t"/>
            <a:pathLst>
              <a:path extrusionOk="0" h="3684" w="3684">
                <a:moveTo>
                  <a:pt x="1843" y="1"/>
                </a:moveTo>
                <a:cubicBezTo>
                  <a:pt x="823" y="1"/>
                  <a:pt x="1" y="822"/>
                  <a:pt x="1" y="1841"/>
                </a:cubicBezTo>
                <a:lnTo>
                  <a:pt x="1" y="1843"/>
                </a:lnTo>
                <a:cubicBezTo>
                  <a:pt x="1" y="2863"/>
                  <a:pt x="823" y="3684"/>
                  <a:pt x="1843" y="3684"/>
                </a:cubicBezTo>
                <a:cubicBezTo>
                  <a:pt x="2863" y="3684"/>
                  <a:pt x="3684" y="2863"/>
                  <a:pt x="3684" y="1843"/>
                </a:cubicBezTo>
                <a:lnTo>
                  <a:pt x="3684" y="1841"/>
                </a:lnTo>
                <a:cubicBezTo>
                  <a:pt x="3684" y="822"/>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5"/>
          <p:cNvSpPr/>
          <p:nvPr/>
        </p:nvSpPr>
        <p:spPr>
          <a:xfrm>
            <a:off x="4093390" y="4260583"/>
            <a:ext cx="59794" cy="59810"/>
          </a:xfrm>
          <a:custGeom>
            <a:rect b="b" l="l" r="r" t="t"/>
            <a:pathLst>
              <a:path extrusionOk="0" h="3684" w="3683">
                <a:moveTo>
                  <a:pt x="1841" y="1"/>
                </a:moveTo>
                <a:cubicBezTo>
                  <a:pt x="821" y="1"/>
                  <a:pt x="0" y="822"/>
                  <a:pt x="0" y="1841"/>
                </a:cubicBezTo>
                <a:lnTo>
                  <a:pt x="0" y="1843"/>
                </a:lnTo>
                <a:cubicBezTo>
                  <a:pt x="0" y="2863"/>
                  <a:pt x="821" y="3684"/>
                  <a:pt x="1841" y="3684"/>
                </a:cubicBezTo>
                <a:lnTo>
                  <a:pt x="1842" y="3684"/>
                </a:lnTo>
                <a:cubicBezTo>
                  <a:pt x="2862" y="3684"/>
                  <a:pt x="3683" y="2863"/>
                  <a:pt x="3683" y="1843"/>
                </a:cubicBezTo>
                <a:lnTo>
                  <a:pt x="3683" y="1841"/>
                </a:lnTo>
                <a:cubicBezTo>
                  <a:pt x="3683" y="822"/>
                  <a:pt x="2862" y="1"/>
                  <a:pt x="1842"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5"/>
          <p:cNvSpPr/>
          <p:nvPr/>
        </p:nvSpPr>
        <p:spPr>
          <a:xfrm>
            <a:off x="3878552" y="4358837"/>
            <a:ext cx="59810" cy="59842"/>
          </a:xfrm>
          <a:custGeom>
            <a:rect b="b" l="l" r="r" t="t"/>
            <a:pathLst>
              <a:path extrusionOk="0" h="3686" w="3684">
                <a:moveTo>
                  <a:pt x="1841" y="1"/>
                </a:moveTo>
                <a:cubicBezTo>
                  <a:pt x="821" y="1"/>
                  <a:pt x="1" y="823"/>
                  <a:pt x="1" y="1843"/>
                </a:cubicBezTo>
                <a:cubicBezTo>
                  <a:pt x="1" y="2865"/>
                  <a:pt x="821" y="3685"/>
                  <a:pt x="1841" y="3685"/>
                </a:cubicBezTo>
                <a:lnTo>
                  <a:pt x="1843" y="3685"/>
                </a:lnTo>
                <a:cubicBezTo>
                  <a:pt x="2863" y="3685"/>
                  <a:pt x="3683" y="2865"/>
                  <a:pt x="3683" y="1843"/>
                </a:cubicBezTo>
                <a:cubicBezTo>
                  <a:pt x="3683" y="823"/>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5"/>
          <p:cNvSpPr/>
          <p:nvPr/>
        </p:nvSpPr>
        <p:spPr>
          <a:xfrm>
            <a:off x="3985947" y="4358837"/>
            <a:ext cx="59810" cy="59842"/>
          </a:xfrm>
          <a:custGeom>
            <a:rect b="b" l="l" r="r" t="t"/>
            <a:pathLst>
              <a:path extrusionOk="0" h="3686" w="3684">
                <a:moveTo>
                  <a:pt x="1843" y="1"/>
                </a:moveTo>
                <a:cubicBezTo>
                  <a:pt x="823" y="1"/>
                  <a:pt x="1" y="823"/>
                  <a:pt x="1" y="1843"/>
                </a:cubicBezTo>
                <a:cubicBezTo>
                  <a:pt x="1" y="2865"/>
                  <a:pt x="823" y="3685"/>
                  <a:pt x="1843" y="3685"/>
                </a:cubicBezTo>
                <a:cubicBezTo>
                  <a:pt x="2863" y="3685"/>
                  <a:pt x="3684" y="2865"/>
                  <a:pt x="3684" y="1843"/>
                </a:cubicBezTo>
                <a:cubicBezTo>
                  <a:pt x="3684" y="823"/>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5"/>
          <p:cNvSpPr/>
          <p:nvPr/>
        </p:nvSpPr>
        <p:spPr>
          <a:xfrm>
            <a:off x="4093390" y="4358837"/>
            <a:ext cx="59794" cy="59842"/>
          </a:xfrm>
          <a:custGeom>
            <a:rect b="b" l="l" r="r" t="t"/>
            <a:pathLst>
              <a:path extrusionOk="0" h="3686" w="3683">
                <a:moveTo>
                  <a:pt x="1841" y="1"/>
                </a:moveTo>
                <a:cubicBezTo>
                  <a:pt x="821" y="1"/>
                  <a:pt x="0" y="823"/>
                  <a:pt x="0" y="1843"/>
                </a:cubicBezTo>
                <a:cubicBezTo>
                  <a:pt x="0" y="2865"/>
                  <a:pt x="821" y="3685"/>
                  <a:pt x="1841" y="3685"/>
                </a:cubicBezTo>
                <a:lnTo>
                  <a:pt x="1842" y="3685"/>
                </a:lnTo>
                <a:cubicBezTo>
                  <a:pt x="2862" y="3685"/>
                  <a:pt x="3683" y="2865"/>
                  <a:pt x="3683" y="1843"/>
                </a:cubicBezTo>
                <a:cubicBezTo>
                  <a:pt x="3683" y="823"/>
                  <a:pt x="2862" y="1"/>
                  <a:pt x="1842"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5"/>
          <p:cNvSpPr/>
          <p:nvPr/>
        </p:nvSpPr>
        <p:spPr>
          <a:xfrm>
            <a:off x="3878552" y="4457123"/>
            <a:ext cx="59810" cy="59826"/>
          </a:xfrm>
          <a:custGeom>
            <a:rect b="b" l="l" r="r" t="t"/>
            <a:pathLst>
              <a:path extrusionOk="0" h="3685" w="3684">
                <a:moveTo>
                  <a:pt x="1841" y="0"/>
                </a:moveTo>
                <a:cubicBezTo>
                  <a:pt x="821" y="0"/>
                  <a:pt x="1" y="821"/>
                  <a:pt x="1" y="1843"/>
                </a:cubicBezTo>
                <a:cubicBezTo>
                  <a:pt x="1" y="2862"/>
                  <a:pt x="821" y="3685"/>
                  <a:pt x="1841" y="3685"/>
                </a:cubicBezTo>
                <a:lnTo>
                  <a:pt x="1843" y="3685"/>
                </a:lnTo>
                <a:cubicBezTo>
                  <a:pt x="2863" y="3685"/>
                  <a:pt x="3683" y="2862"/>
                  <a:pt x="3683" y="1843"/>
                </a:cubicBezTo>
                <a:cubicBezTo>
                  <a:pt x="3683"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5"/>
          <p:cNvSpPr/>
          <p:nvPr/>
        </p:nvSpPr>
        <p:spPr>
          <a:xfrm>
            <a:off x="3985947" y="4457123"/>
            <a:ext cx="59810" cy="59826"/>
          </a:xfrm>
          <a:custGeom>
            <a:rect b="b" l="l" r="r" t="t"/>
            <a:pathLst>
              <a:path extrusionOk="0" h="3685" w="3684">
                <a:moveTo>
                  <a:pt x="1843" y="0"/>
                </a:moveTo>
                <a:cubicBezTo>
                  <a:pt x="823" y="0"/>
                  <a:pt x="1" y="821"/>
                  <a:pt x="1" y="1843"/>
                </a:cubicBezTo>
                <a:cubicBezTo>
                  <a:pt x="1" y="2862"/>
                  <a:pt x="823" y="3685"/>
                  <a:pt x="1843" y="3685"/>
                </a:cubicBezTo>
                <a:cubicBezTo>
                  <a:pt x="2863" y="3685"/>
                  <a:pt x="3684" y="2862"/>
                  <a:pt x="3684" y="1843"/>
                </a:cubicBezTo>
                <a:cubicBezTo>
                  <a:pt x="3684"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5"/>
          <p:cNvSpPr/>
          <p:nvPr/>
        </p:nvSpPr>
        <p:spPr>
          <a:xfrm>
            <a:off x="4093390" y="4457123"/>
            <a:ext cx="59794" cy="59826"/>
          </a:xfrm>
          <a:custGeom>
            <a:rect b="b" l="l" r="r" t="t"/>
            <a:pathLst>
              <a:path extrusionOk="0" h="3685" w="3683">
                <a:moveTo>
                  <a:pt x="1841" y="0"/>
                </a:moveTo>
                <a:cubicBezTo>
                  <a:pt x="821" y="0"/>
                  <a:pt x="0" y="821"/>
                  <a:pt x="0" y="1843"/>
                </a:cubicBezTo>
                <a:cubicBezTo>
                  <a:pt x="0" y="2862"/>
                  <a:pt x="821" y="3685"/>
                  <a:pt x="1841" y="3685"/>
                </a:cubicBezTo>
                <a:lnTo>
                  <a:pt x="1842" y="3685"/>
                </a:lnTo>
                <a:cubicBezTo>
                  <a:pt x="2862" y="3685"/>
                  <a:pt x="3683" y="2862"/>
                  <a:pt x="3683" y="1843"/>
                </a:cubicBezTo>
                <a:cubicBezTo>
                  <a:pt x="3683" y="821"/>
                  <a:pt x="2862" y="0"/>
                  <a:pt x="1842"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5"/>
          <p:cNvSpPr/>
          <p:nvPr/>
        </p:nvSpPr>
        <p:spPr>
          <a:xfrm>
            <a:off x="3878552" y="4555394"/>
            <a:ext cx="59810" cy="59810"/>
          </a:xfrm>
          <a:custGeom>
            <a:rect b="b" l="l" r="r" t="t"/>
            <a:pathLst>
              <a:path extrusionOk="0" h="3684" w="3684">
                <a:moveTo>
                  <a:pt x="1841" y="1"/>
                </a:moveTo>
                <a:cubicBezTo>
                  <a:pt x="821" y="1"/>
                  <a:pt x="1" y="821"/>
                  <a:pt x="1" y="1841"/>
                </a:cubicBezTo>
                <a:lnTo>
                  <a:pt x="1" y="1843"/>
                </a:lnTo>
                <a:cubicBezTo>
                  <a:pt x="1" y="2863"/>
                  <a:pt x="821" y="3684"/>
                  <a:pt x="1841" y="3684"/>
                </a:cubicBezTo>
                <a:lnTo>
                  <a:pt x="1843" y="3684"/>
                </a:lnTo>
                <a:cubicBezTo>
                  <a:pt x="2863" y="3684"/>
                  <a:pt x="3683" y="2863"/>
                  <a:pt x="3683" y="1843"/>
                </a:cubicBezTo>
                <a:lnTo>
                  <a:pt x="3683" y="1841"/>
                </a:lnTo>
                <a:cubicBezTo>
                  <a:pt x="3683" y="821"/>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5"/>
          <p:cNvSpPr/>
          <p:nvPr/>
        </p:nvSpPr>
        <p:spPr>
          <a:xfrm>
            <a:off x="3985947" y="4555394"/>
            <a:ext cx="59810" cy="59810"/>
          </a:xfrm>
          <a:custGeom>
            <a:rect b="b" l="l" r="r" t="t"/>
            <a:pathLst>
              <a:path extrusionOk="0" h="3684" w="3684">
                <a:moveTo>
                  <a:pt x="1843" y="1"/>
                </a:moveTo>
                <a:cubicBezTo>
                  <a:pt x="823" y="1"/>
                  <a:pt x="1" y="821"/>
                  <a:pt x="1" y="1841"/>
                </a:cubicBezTo>
                <a:lnTo>
                  <a:pt x="1" y="1843"/>
                </a:lnTo>
                <a:cubicBezTo>
                  <a:pt x="1" y="2863"/>
                  <a:pt x="823" y="3684"/>
                  <a:pt x="1843" y="3684"/>
                </a:cubicBezTo>
                <a:cubicBezTo>
                  <a:pt x="2863" y="3684"/>
                  <a:pt x="3684" y="2863"/>
                  <a:pt x="3684" y="1843"/>
                </a:cubicBezTo>
                <a:lnTo>
                  <a:pt x="3684" y="1841"/>
                </a:lnTo>
                <a:cubicBezTo>
                  <a:pt x="3684" y="821"/>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5"/>
          <p:cNvSpPr/>
          <p:nvPr/>
        </p:nvSpPr>
        <p:spPr>
          <a:xfrm>
            <a:off x="4093390" y="4555394"/>
            <a:ext cx="59794" cy="59810"/>
          </a:xfrm>
          <a:custGeom>
            <a:rect b="b" l="l" r="r" t="t"/>
            <a:pathLst>
              <a:path extrusionOk="0" h="3684" w="3683">
                <a:moveTo>
                  <a:pt x="1841" y="1"/>
                </a:moveTo>
                <a:cubicBezTo>
                  <a:pt x="821" y="1"/>
                  <a:pt x="0" y="821"/>
                  <a:pt x="0" y="1841"/>
                </a:cubicBezTo>
                <a:lnTo>
                  <a:pt x="0" y="1843"/>
                </a:lnTo>
                <a:cubicBezTo>
                  <a:pt x="0" y="2863"/>
                  <a:pt x="821" y="3684"/>
                  <a:pt x="1841" y="3684"/>
                </a:cubicBezTo>
                <a:lnTo>
                  <a:pt x="1842" y="3684"/>
                </a:lnTo>
                <a:cubicBezTo>
                  <a:pt x="2862" y="3684"/>
                  <a:pt x="3683" y="2863"/>
                  <a:pt x="3683" y="1843"/>
                </a:cubicBezTo>
                <a:lnTo>
                  <a:pt x="3683" y="1841"/>
                </a:lnTo>
                <a:cubicBezTo>
                  <a:pt x="3683" y="821"/>
                  <a:pt x="2862" y="1"/>
                  <a:pt x="1842"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5"/>
          <p:cNvSpPr/>
          <p:nvPr/>
        </p:nvSpPr>
        <p:spPr>
          <a:xfrm>
            <a:off x="3878552" y="4653648"/>
            <a:ext cx="59810" cy="59842"/>
          </a:xfrm>
          <a:custGeom>
            <a:rect b="b" l="l" r="r" t="t"/>
            <a:pathLst>
              <a:path extrusionOk="0" h="3686" w="3684">
                <a:moveTo>
                  <a:pt x="1841" y="0"/>
                </a:moveTo>
                <a:cubicBezTo>
                  <a:pt x="821" y="0"/>
                  <a:pt x="1" y="823"/>
                  <a:pt x="1" y="1843"/>
                </a:cubicBezTo>
                <a:cubicBezTo>
                  <a:pt x="1" y="2864"/>
                  <a:pt x="821" y="3685"/>
                  <a:pt x="1841" y="3685"/>
                </a:cubicBezTo>
                <a:lnTo>
                  <a:pt x="1843" y="3685"/>
                </a:lnTo>
                <a:cubicBezTo>
                  <a:pt x="2863" y="3685"/>
                  <a:pt x="3683" y="2864"/>
                  <a:pt x="3683" y="1843"/>
                </a:cubicBezTo>
                <a:cubicBezTo>
                  <a:pt x="3683" y="823"/>
                  <a:pt x="2863" y="0"/>
                  <a:pt x="18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5"/>
          <p:cNvSpPr/>
          <p:nvPr/>
        </p:nvSpPr>
        <p:spPr>
          <a:xfrm>
            <a:off x="3985947" y="4653648"/>
            <a:ext cx="59810" cy="59842"/>
          </a:xfrm>
          <a:custGeom>
            <a:rect b="b" l="l" r="r" t="t"/>
            <a:pathLst>
              <a:path extrusionOk="0" h="3686" w="3684">
                <a:moveTo>
                  <a:pt x="1843" y="0"/>
                </a:moveTo>
                <a:cubicBezTo>
                  <a:pt x="823" y="0"/>
                  <a:pt x="1" y="823"/>
                  <a:pt x="1" y="1843"/>
                </a:cubicBezTo>
                <a:cubicBezTo>
                  <a:pt x="1" y="2864"/>
                  <a:pt x="823" y="3685"/>
                  <a:pt x="1843" y="3685"/>
                </a:cubicBezTo>
                <a:cubicBezTo>
                  <a:pt x="2863" y="3685"/>
                  <a:pt x="3684" y="2864"/>
                  <a:pt x="3684" y="1843"/>
                </a:cubicBezTo>
                <a:cubicBezTo>
                  <a:pt x="3684" y="823"/>
                  <a:pt x="2863" y="0"/>
                  <a:pt x="18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5"/>
          <p:cNvSpPr/>
          <p:nvPr/>
        </p:nvSpPr>
        <p:spPr>
          <a:xfrm>
            <a:off x="4093390" y="4653648"/>
            <a:ext cx="59794" cy="59842"/>
          </a:xfrm>
          <a:custGeom>
            <a:rect b="b" l="l" r="r" t="t"/>
            <a:pathLst>
              <a:path extrusionOk="0" h="3686" w="3683">
                <a:moveTo>
                  <a:pt x="1841" y="0"/>
                </a:moveTo>
                <a:cubicBezTo>
                  <a:pt x="821" y="0"/>
                  <a:pt x="0" y="823"/>
                  <a:pt x="0" y="1843"/>
                </a:cubicBezTo>
                <a:cubicBezTo>
                  <a:pt x="0" y="2864"/>
                  <a:pt x="821" y="3685"/>
                  <a:pt x="1841" y="3685"/>
                </a:cubicBezTo>
                <a:lnTo>
                  <a:pt x="1842" y="3685"/>
                </a:lnTo>
                <a:cubicBezTo>
                  <a:pt x="2862" y="3685"/>
                  <a:pt x="3683" y="2864"/>
                  <a:pt x="3683" y="1843"/>
                </a:cubicBezTo>
                <a:cubicBezTo>
                  <a:pt x="3683" y="823"/>
                  <a:pt x="2862" y="0"/>
                  <a:pt x="18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5"/>
          <p:cNvSpPr/>
          <p:nvPr/>
        </p:nvSpPr>
        <p:spPr>
          <a:xfrm>
            <a:off x="3878552" y="4751919"/>
            <a:ext cx="59810" cy="59842"/>
          </a:xfrm>
          <a:custGeom>
            <a:rect b="b" l="l" r="r" t="t"/>
            <a:pathLst>
              <a:path extrusionOk="0" h="3686" w="3684">
                <a:moveTo>
                  <a:pt x="1841" y="1"/>
                </a:moveTo>
                <a:cubicBezTo>
                  <a:pt x="821" y="1"/>
                  <a:pt x="1" y="822"/>
                  <a:pt x="1" y="1843"/>
                </a:cubicBezTo>
                <a:cubicBezTo>
                  <a:pt x="1" y="2863"/>
                  <a:pt x="821" y="3686"/>
                  <a:pt x="1841" y="3686"/>
                </a:cubicBezTo>
                <a:lnTo>
                  <a:pt x="1843" y="3686"/>
                </a:lnTo>
                <a:cubicBezTo>
                  <a:pt x="2863" y="3686"/>
                  <a:pt x="3683" y="2863"/>
                  <a:pt x="3683" y="1843"/>
                </a:cubicBezTo>
                <a:cubicBezTo>
                  <a:pt x="3683" y="822"/>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5"/>
          <p:cNvSpPr/>
          <p:nvPr/>
        </p:nvSpPr>
        <p:spPr>
          <a:xfrm>
            <a:off x="3985947" y="4751919"/>
            <a:ext cx="59810" cy="59842"/>
          </a:xfrm>
          <a:custGeom>
            <a:rect b="b" l="l" r="r" t="t"/>
            <a:pathLst>
              <a:path extrusionOk="0" h="3686" w="3684">
                <a:moveTo>
                  <a:pt x="1843" y="1"/>
                </a:moveTo>
                <a:cubicBezTo>
                  <a:pt x="823" y="1"/>
                  <a:pt x="1" y="822"/>
                  <a:pt x="1" y="1843"/>
                </a:cubicBezTo>
                <a:cubicBezTo>
                  <a:pt x="1" y="2863"/>
                  <a:pt x="823" y="3686"/>
                  <a:pt x="1843" y="3686"/>
                </a:cubicBezTo>
                <a:cubicBezTo>
                  <a:pt x="2863" y="3686"/>
                  <a:pt x="3684" y="2863"/>
                  <a:pt x="3684" y="1843"/>
                </a:cubicBezTo>
                <a:cubicBezTo>
                  <a:pt x="3684" y="822"/>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5"/>
          <p:cNvSpPr/>
          <p:nvPr/>
        </p:nvSpPr>
        <p:spPr>
          <a:xfrm>
            <a:off x="4093390" y="4751919"/>
            <a:ext cx="59794" cy="59842"/>
          </a:xfrm>
          <a:custGeom>
            <a:rect b="b" l="l" r="r" t="t"/>
            <a:pathLst>
              <a:path extrusionOk="0" h="3686" w="3683">
                <a:moveTo>
                  <a:pt x="1841" y="1"/>
                </a:moveTo>
                <a:cubicBezTo>
                  <a:pt x="821" y="1"/>
                  <a:pt x="0" y="822"/>
                  <a:pt x="0" y="1843"/>
                </a:cubicBezTo>
                <a:cubicBezTo>
                  <a:pt x="0" y="2863"/>
                  <a:pt x="821" y="3686"/>
                  <a:pt x="1841" y="3686"/>
                </a:cubicBezTo>
                <a:lnTo>
                  <a:pt x="1842" y="3686"/>
                </a:lnTo>
                <a:cubicBezTo>
                  <a:pt x="2862" y="3686"/>
                  <a:pt x="3683" y="2863"/>
                  <a:pt x="3683" y="1843"/>
                </a:cubicBezTo>
                <a:cubicBezTo>
                  <a:pt x="3683" y="822"/>
                  <a:pt x="2862" y="1"/>
                  <a:pt x="1842"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5"/>
          <p:cNvSpPr/>
          <p:nvPr/>
        </p:nvSpPr>
        <p:spPr>
          <a:xfrm>
            <a:off x="3878552" y="4850205"/>
            <a:ext cx="59810" cy="59810"/>
          </a:xfrm>
          <a:custGeom>
            <a:rect b="b" l="l" r="r" t="t"/>
            <a:pathLst>
              <a:path extrusionOk="0" h="3684" w="3684">
                <a:moveTo>
                  <a:pt x="1841" y="0"/>
                </a:moveTo>
                <a:cubicBezTo>
                  <a:pt x="821" y="0"/>
                  <a:pt x="1" y="821"/>
                  <a:pt x="1" y="1841"/>
                </a:cubicBezTo>
                <a:lnTo>
                  <a:pt x="1" y="1843"/>
                </a:lnTo>
                <a:cubicBezTo>
                  <a:pt x="1" y="2863"/>
                  <a:pt x="821" y="3683"/>
                  <a:pt x="1841" y="3683"/>
                </a:cubicBezTo>
                <a:lnTo>
                  <a:pt x="1843" y="3683"/>
                </a:lnTo>
                <a:cubicBezTo>
                  <a:pt x="2863" y="3683"/>
                  <a:pt x="3683" y="2863"/>
                  <a:pt x="3683" y="1843"/>
                </a:cubicBezTo>
                <a:lnTo>
                  <a:pt x="3683" y="1841"/>
                </a:lnTo>
                <a:cubicBezTo>
                  <a:pt x="3683"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5"/>
          <p:cNvSpPr/>
          <p:nvPr/>
        </p:nvSpPr>
        <p:spPr>
          <a:xfrm>
            <a:off x="3985947" y="4850205"/>
            <a:ext cx="59810" cy="59810"/>
          </a:xfrm>
          <a:custGeom>
            <a:rect b="b" l="l" r="r" t="t"/>
            <a:pathLst>
              <a:path extrusionOk="0" h="3684" w="3684">
                <a:moveTo>
                  <a:pt x="1843" y="0"/>
                </a:moveTo>
                <a:cubicBezTo>
                  <a:pt x="823" y="0"/>
                  <a:pt x="1" y="821"/>
                  <a:pt x="1" y="1841"/>
                </a:cubicBezTo>
                <a:lnTo>
                  <a:pt x="1" y="1843"/>
                </a:lnTo>
                <a:cubicBezTo>
                  <a:pt x="1" y="2863"/>
                  <a:pt x="823" y="3683"/>
                  <a:pt x="1843" y="3683"/>
                </a:cubicBezTo>
                <a:cubicBezTo>
                  <a:pt x="2863" y="3683"/>
                  <a:pt x="3684" y="2863"/>
                  <a:pt x="3684" y="1843"/>
                </a:cubicBezTo>
                <a:lnTo>
                  <a:pt x="3684" y="1841"/>
                </a:lnTo>
                <a:cubicBezTo>
                  <a:pt x="3684"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5"/>
          <p:cNvSpPr/>
          <p:nvPr/>
        </p:nvSpPr>
        <p:spPr>
          <a:xfrm>
            <a:off x="4093390" y="4850205"/>
            <a:ext cx="59794" cy="59810"/>
          </a:xfrm>
          <a:custGeom>
            <a:rect b="b" l="l" r="r" t="t"/>
            <a:pathLst>
              <a:path extrusionOk="0" h="3684" w="3683">
                <a:moveTo>
                  <a:pt x="1841" y="0"/>
                </a:moveTo>
                <a:cubicBezTo>
                  <a:pt x="821" y="0"/>
                  <a:pt x="0" y="821"/>
                  <a:pt x="0" y="1841"/>
                </a:cubicBezTo>
                <a:lnTo>
                  <a:pt x="0" y="1843"/>
                </a:lnTo>
                <a:cubicBezTo>
                  <a:pt x="0" y="2863"/>
                  <a:pt x="821" y="3683"/>
                  <a:pt x="1841" y="3683"/>
                </a:cubicBezTo>
                <a:lnTo>
                  <a:pt x="1842" y="3683"/>
                </a:lnTo>
                <a:cubicBezTo>
                  <a:pt x="2862" y="3683"/>
                  <a:pt x="3683" y="2863"/>
                  <a:pt x="3683" y="1843"/>
                </a:cubicBezTo>
                <a:lnTo>
                  <a:pt x="3683" y="1841"/>
                </a:lnTo>
                <a:cubicBezTo>
                  <a:pt x="3683" y="821"/>
                  <a:pt x="2862" y="0"/>
                  <a:pt x="1842"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5"/>
          <p:cNvSpPr/>
          <p:nvPr/>
        </p:nvSpPr>
        <p:spPr>
          <a:xfrm>
            <a:off x="3878552" y="4648015"/>
            <a:ext cx="59810" cy="59842"/>
          </a:xfrm>
          <a:custGeom>
            <a:rect b="b" l="l" r="r" t="t"/>
            <a:pathLst>
              <a:path extrusionOk="0" h="3686" w="3684">
                <a:moveTo>
                  <a:pt x="1" y="0"/>
                </a:moveTo>
                <a:lnTo>
                  <a:pt x="1" y="3685"/>
                </a:lnTo>
                <a:lnTo>
                  <a:pt x="3683" y="3685"/>
                </a:lnTo>
                <a:lnTo>
                  <a:pt x="36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5"/>
          <p:cNvSpPr/>
          <p:nvPr/>
        </p:nvSpPr>
        <p:spPr>
          <a:xfrm>
            <a:off x="3985947" y="4648015"/>
            <a:ext cx="59810" cy="59842"/>
          </a:xfrm>
          <a:custGeom>
            <a:rect b="b" l="l" r="r" t="t"/>
            <a:pathLst>
              <a:path extrusionOk="0" h="3686" w="3684">
                <a:moveTo>
                  <a:pt x="1" y="0"/>
                </a:moveTo>
                <a:lnTo>
                  <a:pt x="1" y="3685"/>
                </a:lnTo>
                <a:lnTo>
                  <a:pt x="3684" y="3685"/>
                </a:lnTo>
                <a:lnTo>
                  <a:pt x="368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5"/>
          <p:cNvSpPr/>
          <p:nvPr/>
        </p:nvSpPr>
        <p:spPr>
          <a:xfrm>
            <a:off x="4093390" y="4648015"/>
            <a:ext cx="59794" cy="59842"/>
          </a:xfrm>
          <a:custGeom>
            <a:rect b="b" l="l" r="r" t="t"/>
            <a:pathLst>
              <a:path extrusionOk="0" h="3686" w="3683">
                <a:moveTo>
                  <a:pt x="0" y="0"/>
                </a:moveTo>
                <a:lnTo>
                  <a:pt x="0" y="3685"/>
                </a:lnTo>
                <a:lnTo>
                  <a:pt x="3683" y="3685"/>
                </a:lnTo>
                <a:lnTo>
                  <a:pt x="36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5"/>
          <p:cNvSpPr/>
          <p:nvPr/>
        </p:nvSpPr>
        <p:spPr>
          <a:xfrm>
            <a:off x="3878552" y="3859464"/>
            <a:ext cx="274631" cy="59063"/>
          </a:xfrm>
          <a:custGeom>
            <a:rect b="b" l="l" r="r" t="t"/>
            <a:pathLst>
              <a:path extrusionOk="0" h="3638" w="16916">
                <a:moveTo>
                  <a:pt x="3638" y="1"/>
                </a:moveTo>
                <a:cubicBezTo>
                  <a:pt x="1628" y="1"/>
                  <a:pt x="1" y="1628"/>
                  <a:pt x="1" y="3638"/>
                </a:cubicBezTo>
                <a:lnTo>
                  <a:pt x="16916" y="3638"/>
                </a:lnTo>
                <a:cubicBezTo>
                  <a:pt x="16916" y="1628"/>
                  <a:pt x="15288" y="1"/>
                  <a:pt x="13279" y="1"/>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5"/>
          <p:cNvSpPr/>
          <p:nvPr/>
        </p:nvSpPr>
        <p:spPr>
          <a:xfrm>
            <a:off x="4604371" y="3801229"/>
            <a:ext cx="351455" cy="1162832"/>
          </a:xfrm>
          <a:custGeom>
            <a:rect b="b" l="l" r="r" t="t"/>
            <a:pathLst>
              <a:path extrusionOk="0" h="71625" w="21648">
                <a:moveTo>
                  <a:pt x="2448" y="0"/>
                </a:moveTo>
                <a:cubicBezTo>
                  <a:pt x="1096" y="0"/>
                  <a:pt x="0" y="1097"/>
                  <a:pt x="0" y="2450"/>
                </a:cubicBezTo>
                <a:lnTo>
                  <a:pt x="0" y="71624"/>
                </a:lnTo>
                <a:lnTo>
                  <a:pt x="21648" y="71624"/>
                </a:lnTo>
                <a:lnTo>
                  <a:pt x="21648" y="2450"/>
                </a:lnTo>
                <a:cubicBezTo>
                  <a:pt x="21648" y="1097"/>
                  <a:pt x="20551" y="0"/>
                  <a:pt x="191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5"/>
          <p:cNvSpPr/>
          <p:nvPr/>
        </p:nvSpPr>
        <p:spPr>
          <a:xfrm>
            <a:off x="4642766" y="3848490"/>
            <a:ext cx="59810" cy="59842"/>
          </a:xfrm>
          <a:custGeom>
            <a:rect b="b" l="l" r="r" t="t"/>
            <a:pathLst>
              <a:path extrusionOk="0" h="3686" w="3684">
                <a:moveTo>
                  <a:pt x="1843" y="0"/>
                </a:moveTo>
                <a:cubicBezTo>
                  <a:pt x="821" y="0"/>
                  <a:pt x="0" y="821"/>
                  <a:pt x="0" y="1843"/>
                </a:cubicBezTo>
                <a:lnTo>
                  <a:pt x="0" y="1845"/>
                </a:lnTo>
                <a:cubicBezTo>
                  <a:pt x="0" y="2864"/>
                  <a:pt x="821" y="3685"/>
                  <a:pt x="1843" y="3685"/>
                </a:cubicBezTo>
                <a:cubicBezTo>
                  <a:pt x="2863" y="3685"/>
                  <a:pt x="3683" y="2864"/>
                  <a:pt x="3683" y="1845"/>
                </a:cubicBezTo>
                <a:lnTo>
                  <a:pt x="3683" y="1843"/>
                </a:lnTo>
                <a:cubicBezTo>
                  <a:pt x="3683"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5"/>
          <p:cNvSpPr/>
          <p:nvPr/>
        </p:nvSpPr>
        <p:spPr>
          <a:xfrm>
            <a:off x="4750161" y="3848490"/>
            <a:ext cx="59842" cy="59842"/>
          </a:xfrm>
          <a:custGeom>
            <a:rect b="b" l="l" r="r" t="t"/>
            <a:pathLst>
              <a:path extrusionOk="0" h="3686" w="3686">
                <a:moveTo>
                  <a:pt x="1843" y="0"/>
                </a:moveTo>
                <a:cubicBezTo>
                  <a:pt x="823" y="0"/>
                  <a:pt x="1" y="821"/>
                  <a:pt x="1" y="1843"/>
                </a:cubicBezTo>
                <a:lnTo>
                  <a:pt x="1" y="1845"/>
                </a:lnTo>
                <a:cubicBezTo>
                  <a:pt x="1" y="2864"/>
                  <a:pt x="823" y="3685"/>
                  <a:pt x="1843" y="3685"/>
                </a:cubicBezTo>
                <a:cubicBezTo>
                  <a:pt x="2865" y="3685"/>
                  <a:pt x="3685" y="2864"/>
                  <a:pt x="3685" y="1845"/>
                </a:cubicBezTo>
                <a:lnTo>
                  <a:pt x="3685" y="1843"/>
                </a:lnTo>
                <a:cubicBezTo>
                  <a:pt x="3685" y="821"/>
                  <a:pt x="2865"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5"/>
          <p:cNvSpPr/>
          <p:nvPr/>
        </p:nvSpPr>
        <p:spPr>
          <a:xfrm>
            <a:off x="4857588" y="3848490"/>
            <a:ext cx="59842" cy="59842"/>
          </a:xfrm>
          <a:custGeom>
            <a:rect b="b" l="l" r="r" t="t"/>
            <a:pathLst>
              <a:path extrusionOk="0" h="3686" w="3686">
                <a:moveTo>
                  <a:pt x="1843" y="0"/>
                </a:moveTo>
                <a:cubicBezTo>
                  <a:pt x="822" y="0"/>
                  <a:pt x="1" y="821"/>
                  <a:pt x="1" y="1843"/>
                </a:cubicBezTo>
                <a:lnTo>
                  <a:pt x="1" y="1845"/>
                </a:lnTo>
                <a:cubicBezTo>
                  <a:pt x="1" y="2864"/>
                  <a:pt x="822" y="3685"/>
                  <a:pt x="1843" y="3685"/>
                </a:cubicBezTo>
                <a:cubicBezTo>
                  <a:pt x="2863" y="3685"/>
                  <a:pt x="3686" y="2864"/>
                  <a:pt x="3686" y="1845"/>
                </a:cubicBezTo>
                <a:lnTo>
                  <a:pt x="3686" y="1843"/>
                </a:lnTo>
                <a:cubicBezTo>
                  <a:pt x="3686"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5"/>
          <p:cNvSpPr/>
          <p:nvPr/>
        </p:nvSpPr>
        <p:spPr>
          <a:xfrm>
            <a:off x="4642766" y="3941305"/>
            <a:ext cx="59810" cy="59842"/>
          </a:xfrm>
          <a:custGeom>
            <a:rect b="b" l="l" r="r" t="t"/>
            <a:pathLst>
              <a:path extrusionOk="0" h="3686" w="3684">
                <a:moveTo>
                  <a:pt x="1843" y="1"/>
                </a:moveTo>
                <a:cubicBezTo>
                  <a:pt x="821" y="1"/>
                  <a:pt x="0" y="821"/>
                  <a:pt x="0" y="1841"/>
                </a:cubicBezTo>
                <a:lnTo>
                  <a:pt x="0" y="1843"/>
                </a:lnTo>
                <a:cubicBezTo>
                  <a:pt x="0" y="2863"/>
                  <a:pt x="821" y="3685"/>
                  <a:pt x="1843" y="3685"/>
                </a:cubicBezTo>
                <a:cubicBezTo>
                  <a:pt x="2863" y="3685"/>
                  <a:pt x="3683" y="2863"/>
                  <a:pt x="3683" y="1843"/>
                </a:cubicBezTo>
                <a:lnTo>
                  <a:pt x="3683" y="1841"/>
                </a:lnTo>
                <a:cubicBezTo>
                  <a:pt x="3683" y="821"/>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5"/>
          <p:cNvSpPr/>
          <p:nvPr/>
        </p:nvSpPr>
        <p:spPr>
          <a:xfrm>
            <a:off x="4750161" y="3941305"/>
            <a:ext cx="59842" cy="59842"/>
          </a:xfrm>
          <a:custGeom>
            <a:rect b="b" l="l" r="r" t="t"/>
            <a:pathLst>
              <a:path extrusionOk="0" h="3686" w="3686">
                <a:moveTo>
                  <a:pt x="1843" y="1"/>
                </a:moveTo>
                <a:cubicBezTo>
                  <a:pt x="823" y="1"/>
                  <a:pt x="1" y="821"/>
                  <a:pt x="1" y="1841"/>
                </a:cubicBezTo>
                <a:lnTo>
                  <a:pt x="1" y="1843"/>
                </a:lnTo>
                <a:cubicBezTo>
                  <a:pt x="1" y="2863"/>
                  <a:pt x="823" y="3685"/>
                  <a:pt x="1843" y="3685"/>
                </a:cubicBezTo>
                <a:cubicBezTo>
                  <a:pt x="2865" y="3685"/>
                  <a:pt x="3685" y="2863"/>
                  <a:pt x="3685" y="1843"/>
                </a:cubicBezTo>
                <a:lnTo>
                  <a:pt x="3685" y="1841"/>
                </a:lnTo>
                <a:cubicBezTo>
                  <a:pt x="3685" y="821"/>
                  <a:pt x="2865"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5"/>
          <p:cNvSpPr/>
          <p:nvPr/>
        </p:nvSpPr>
        <p:spPr>
          <a:xfrm>
            <a:off x="4857588" y="3941305"/>
            <a:ext cx="59842" cy="59842"/>
          </a:xfrm>
          <a:custGeom>
            <a:rect b="b" l="l" r="r" t="t"/>
            <a:pathLst>
              <a:path extrusionOk="0" h="3686" w="3686">
                <a:moveTo>
                  <a:pt x="1843" y="1"/>
                </a:moveTo>
                <a:cubicBezTo>
                  <a:pt x="822" y="1"/>
                  <a:pt x="1" y="821"/>
                  <a:pt x="1" y="1841"/>
                </a:cubicBezTo>
                <a:lnTo>
                  <a:pt x="1" y="1843"/>
                </a:lnTo>
                <a:cubicBezTo>
                  <a:pt x="1" y="2863"/>
                  <a:pt x="822" y="3685"/>
                  <a:pt x="1843" y="3685"/>
                </a:cubicBezTo>
                <a:cubicBezTo>
                  <a:pt x="2863" y="3685"/>
                  <a:pt x="3686" y="2863"/>
                  <a:pt x="3686" y="1843"/>
                </a:cubicBezTo>
                <a:lnTo>
                  <a:pt x="3686" y="1841"/>
                </a:lnTo>
                <a:cubicBezTo>
                  <a:pt x="3686" y="821"/>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5"/>
          <p:cNvSpPr/>
          <p:nvPr/>
        </p:nvSpPr>
        <p:spPr>
          <a:xfrm>
            <a:off x="4642766" y="4034088"/>
            <a:ext cx="59810" cy="59842"/>
          </a:xfrm>
          <a:custGeom>
            <a:rect b="b" l="l" r="r" t="t"/>
            <a:pathLst>
              <a:path extrusionOk="0" h="3686" w="3684">
                <a:moveTo>
                  <a:pt x="1843" y="1"/>
                </a:moveTo>
                <a:cubicBezTo>
                  <a:pt x="821" y="1"/>
                  <a:pt x="0" y="823"/>
                  <a:pt x="0" y="1843"/>
                </a:cubicBezTo>
                <a:lnTo>
                  <a:pt x="0" y="1845"/>
                </a:lnTo>
                <a:cubicBezTo>
                  <a:pt x="0" y="2865"/>
                  <a:pt x="821" y="3685"/>
                  <a:pt x="1843" y="3685"/>
                </a:cubicBezTo>
                <a:cubicBezTo>
                  <a:pt x="2863" y="3685"/>
                  <a:pt x="3683" y="2865"/>
                  <a:pt x="3683" y="1845"/>
                </a:cubicBezTo>
                <a:lnTo>
                  <a:pt x="3683" y="1843"/>
                </a:lnTo>
                <a:cubicBezTo>
                  <a:pt x="3683" y="823"/>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5"/>
          <p:cNvSpPr/>
          <p:nvPr/>
        </p:nvSpPr>
        <p:spPr>
          <a:xfrm>
            <a:off x="4750161" y="4034088"/>
            <a:ext cx="59842" cy="59842"/>
          </a:xfrm>
          <a:custGeom>
            <a:rect b="b" l="l" r="r" t="t"/>
            <a:pathLst>
              <a:path extrusionOk="0" h="3686" w="3686">
                <a:moveTo>
                  <a:pt x="1843" y="1"/>
                </a:moveTo>
                <a:cubicBezTo>
                  <a:pt x="823" y="1"/>
                  <a:pt x="1" y="823"/>
                  <a:pt x="1" y="1843"/>
                </a:cubicBezTo>
                <a:lnTo>
                  <a:pt x="1" y="1845"/>
                </a:lnTo>
                <a:cubicBezTo>
                  <a:pt x="1" y="2865"/>
                  <a:pt x="823" y="3685"/>
                  <a:pt x="1843" y="3685"/>
                </a:cubicBezTo>
                <a:cubicBezTo>
                  <a:pt x="2865" y="3685"/>
                  <a:pt x="3685" y="2865"/>
                  <a:pt x="3685" y="1845"/>
                </a:cubicBezTo>
                <a:lnTo>
                  <a:pt x="3685" y="1843"/>
                </a:lnTo>
                <a:cubicBezTo>
                  <a:pt x="3685" y="823"/>
                  <a:pt x="2865"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5"/>
          <p:cNvSpPr/>
          <p:nvPr/>
        </p:nvSpPr>
        <p:spPr>
          <a:xfrm>
            <a:off x="4857588" y="4034088"/>
            <a:ext cx="59842" cy="59842"/>
          </a:xfrm>
          <a:custGeom>
            <a:rect b="b" l="l" r="r" t="t"/>
            <a:pathLst>
              <a:path extrusionOk="0" h="3686" w="3686">
                <a:moveTo>
                  <a:pt x="1843" y="1"/>
                </a:moveTo>
                <a:cubicBezTo>
                  <a:pt x="822" y="1"/>
                  <a:pt x="1" y="823"/>
                  <a:pt x="1" y="1843"/>
                </a:cubicBezTo>
                <a:lnTo>
                  <a:pt x="1" y="1845"/>
                </a:lnTo>
                <a:cubicBezTo>
                  <a:pt x="1" y="2865"/>
                  <a:pt x="822" y="3685"/>
                  <a:pt x="1843" y="3685"/>
                </a:cubicBezTo>
                <a:cubicBezTo>
                  <a:pt x="2863" y="3685"/>
                  <a:pt x="3686" y="2865"/>
                  <a:pt x="3686" y="1845"/>
                </a:cubicBezTo>
                <a:lnTo>
                  <a:pt x="3686" y="1843"/>
                </a:lnTo>
                <a:cubicBezTo>
                  <a:pt x="3686" y="823"/>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5"/>
          <p:cNvSpPr/>
          <p:nvPr/>
        </p:nvSpPr>
        <p:spPr>
          <a:xfrm>
            <a:off x="4642766" y="4126904"/>
            <a:ext cx="59810" cy="59842"/>
          </a:xfrm>
          <a:custGeom>
            <a:rect b="b" l="l" r="r" t="t"/>
            <a:pathLst>
              <a:path extrusionOk="0" h="3686" w="3684">
                <a:moveTo>
                  <a:pt x="1843" y="1"/>
                </a:moveTo>
                <a:cubicBezTo>
                  <a:pt x="821" y="1"/>
                  <a:pt x="0" y="824"/>
                  <a:pt x="0" y="1843"/>
                </a:cubicBezTo>
                <a:lnTo>
                  <a:pt x="0" y="1845"/>
                </a:lnTo>
                <a:cubicBezTo>
                  <a:pt x="0" y="2865"/>
                  <a:pt x="821" y="3686"/>
                  <a:pt x="1843" y="3686"/>
                </a:cubicBezTo>
                <a:cubicBezTo>
                  <a:pt x="2863" y="3686"/>
                  <a:pt x="3683" y="2865"/>
                  <a:pt x="3683" y="1845"/>
                </a:cubicBezTo>
                <a:lnTo>
                  <a:pt x="3683" y="1843"/>
                </a:lnTo>
                <a:cubicBezTo>
                  <a:pt x="3683" y="824"/>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5"/>
          <p:cNvSpPr/>
          <p:nvPr/>
        </p:nvSpPr>
        <p:spPr>
          <a:xfrm>
            <a:off x="4750161" y="4126904"/>
            <a:ext cx="59842" cy="59842"/>
          </a:xfrm>
          <a:custGeom>
            <a:rect b="b" l="l" r="r" t="t"/>
            <a:pathLst>
              <a:path extrusionOk="0" h="3686" w="3686">
                <a:moveTo>
                  <a:pt x="1843" y="1"/>
                </a:moveTo>
                <a:cubicBezTo>
                  <a:pt x="823" y="1"/>
                  <a:pt x="1" y="824"/>
                  <a:pt x="1" y="1843"/>
                </a:cubicBezTo>
                <a:lnTo>
                  <a:pt x="1" y="1845"/>
                </a:lnTo>
                <a:cubicBezTo>
                  <a:pt x="1" y="2865"/>
                  <a:pt x="823" y="3686"/>
                  <a:pt x="1843" y="3686"/>
                </a:cubicBezTo>
                <a:cubicBezTo>
                  <a:pt x="2865" y="3686"/>
                  <a:pt x="3685" y="2865"/>
                  <a:pt x="3685" y="1845"/>
                </a:cubicBezTo>
                <a:lnTo>
                  <a:pt x="3685" y="1843"/>
                </a:lnTo>
                <a:cubicBezTo>
                  <a:pt x="3685" y="824"/>
                  <a:pt x="2865"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5"/>
          <p:cNvSpPr/>
          <p:nvPr/>
        </p:nvSpPr>
        <p:spPr>
          <a:xfrm>
            <a:off x="4857588" y="4126904"/>
            <a:ext cx="59842" cy="59842"/>
          </a:xfrm>
          <a:custGeom>
            <a:rect b="b" l="l" r="r" t="t"/>
            <a:pathLst>
              <a:path extrusionOk="0" h="3686" w="3686">
                <a:moveTo>
                  <a:pt x="1843" y="1"/>
                </a:moveTo>
                <a:cubicBezTo>
                  <a:pt x="822" y="1"/>
                  <a:pt x="1" y="824"/>
                  <a:pt x="1" y="1843"/>
                </a:cubicBezTo>
                <a:lnTo>
                  <a:pt x="1" y="1845"/>
                </a:lnTo>
                <a:cubicBezTo>
                  <a:pt x="1" y="2865"/>
                  <a:pt x="822" y="3686"/>
                  <a:pt x="1843" y="3686"/>
                </a:cubicBezTo>
                <a:cubicBezTo>
                  <a:pt x="2863" y="3686"/>
                  <a:pt x="3686" y="2865"/>
                  <a:pt x="3686" y="1845"/>
                </a:cubicBezTo>
                <a:lnTo>
                  <a:pt x="3686" y="1843"/>
                </a:lnTo>
                <a:cubicBezTo>
                  <a:pt x="3686" y="824"/>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5"/>
          <p:cNvSpPr/>
          <p:nvPr/>
        </p:nvSpPr>
        <p:spPr>
          <a:xfrm>
            <a:off x="4642766" y="4219735"/>
            <a:ext cx="59810" cy="59826"/>
          </a:xfrm>
          <a:custGeom>
            <a:rect b="b" l="l" r="r" t="t"/>
            <a:pathLst>
              <a:path extrusionOk="0" h="3685" w="3684">
                <a:moveTo>
                  <a:pt x="1843" y="0"/>
                </a:moveTo>
                <a:cubicBezTo>
                  <a:pt x="821" y="0"/>
                  <a:pt x="0" y="821"/>
                  <a:pt x="0" y="1841"/>
                </a:cubicBezTo>
                <a:lnTo>
                  <a:pt x="0" y="1842"/>
                </a:lnTo>
                <a:cubicBezTo>
                  <a:pt x="0" y="2864"/>
                  <a:pt x="821" y="3685"/>
                  <a:pt x="1843" y="3685"/>
                </a:cubicBezTo>
                <a:cubicBezTo>
                  <a:pt x="2863" y="3685"/>
                  <a:pt x="3683" y="2864"/>
                  <a:pt x="3683" y="1842"/>
                </a:cubicBezTo>
                <a:lnTo>
                  <a:pt x="3683" y="1841"/>
                </a:lnTo>
                <a:cubicBezTo>
                  <a:pt x="3683"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5"/>
          <p:cNvSpPr/>
          <p:nvPr/>
        </p:nvSpPr>
        <p:spPr>
          <a:xfrm>
            <a:off x="3944815" y="4041228"/>
            <a:ext cx="212267" cy="182057"/>
          </a:xfrm>
          <a:custGeom>
            <a:rect b="b" l="l" r="r" t="t"/>
            <a:pathLst>
              <a:path extrusionOk="0" h="5261" w="6134">
                <a:moveTo>
                  <a:pt x="874" y="1"/>
                </a:moveTo>
                <a:cubicBezTo>
                  <a:pt x="395" y="1"/>
                  <a:pt x="0" y="395"/>
                  <a:pt x="0" y="883"/>
                </a:cubicBezTo>
                <a:lnTo>
                  <a:pt x="0" y="5260"/>
                </a:lnTo>
                <a:lnTo>
                  <a:pt x="6133" y="5260"/>
                </a:lnTo>
                <a:lnTo>
                  <a:pt x="6133" y="883"/>
                </a:lnTo>
                <a:cubicBezTo>
                  <a:pt x="6133" y="395"/>
                  <a:pt x="5739" y="1"/>
                  <a:pt x="52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5"/>
          <p:cNvSpPr/>
          <p:nvPr/>
        </p:nvSpPr>
        <p:spPr>
          <a:xfrm>
            <a:off x="3823252" y="4162790"/>
            <a:ext cx="576589" cy="849276"/>
          </a:xfrm>
          <a:custGeom>
            <a:rect b="b" l="l" r="r" t="t"/>
            <a:pathLst>
              <a:path extrusionOk="0" h="24542" w="16662">
                <a:moveTo>
                  <a:pt x="883" y="0"/>
                </a:moveTo>
                <a:cubicBezTo>
                  <a:pt x="395" y="0"/>
                  <a:pt x="10" y="385"/>
                  <a:pt x="10" y="874"/>
                </a:cubicBezTo>
                <a:lnTo>
                  <a:pt x="10" y="23658"/>
                </a:lnTo>
                <a:cubicBezTo>
                  <a:pt x="1" y="24147"/>
                  <a:pt x="395" y="24541"/>
                  <a:pt x="883" y="24541"/>
                </a:cubicBezTo>
                <a:lnTo>
                  <a:pt x="16662" y="24541"/>
                </a:lnTo>
                <a:lnTo>
                  <a:pt x="1666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5"/>
          <p:cNvSpPr/>
          <p:nvPr/>
        </p:nvSpPr>
        <p:spPr>
          <a:xfrm>
            <a:off x="3916198" y="4496195"/>
            <a:ext cx="148905" cy="60836"/>
          </a:xfrm>
          <a:custGeom>
            <a:rect b="b" l="l" r="r" t="t"/>
            <a:pathLst>
              <a:path extrusionOk="0" h="1758" w="4303">
                <a:moveTo>
                  <a:pt x="878" y="1"/>
                </a:moveTo>
                <a:cubicBezTo>
                  <a:pt x="395" y="1"/>
                  <a:pt x="1" y="388"/>
                  <a:pt x="1" y="875"/>
                </a:cubicBezTo>
                <a:cubicBezTo>
                  <a:pt x="1" y="1367"/>
                  <a:pt x="404" y="1758"/>
                  <a:pt x="894" y="1758"/>
                </a:cubicBezTo>
                <a:cubicBezTo>
                  <a:pt x="900" y="1758"/>
                  <a:pt x="906" y="1758"/>
                  <a:pt x="912" y="1758"/>
                </a:cubicBezTo>
                <a:lnTo>
                  <a:pt x="3457" y="1758"/>
                </a:lnTo>
                <a:cubicBezTo>
                  <a:pt x="3926" y="1739"/>
                  <a:pt x="4302" y="1344"/>
                  <a:pt x="4302" y="875"/>
                </a:cubicBezTo>
                <a:cubicBezTo>
                  <a:pt x="4302" y="405"/>
                  <a:pt x="3926" y="20"/>
                  <a:pt x="3457" y="1"/>
                </a:cubicBezTo>
                <a:lnTo>
                  <a:pt x="912" y="1"/>
                </a:lnTo>
                <a:cubicBezTo>
                  <a:pt x="900" y="1"/>
                  <a:pt x="889" y="1"/>
                  <a:pt x="878"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5"/>
          <p:cNvSpPr/>
          <p:nvPr/>
        </p:nvSpPr>
        <p:spPr>
          <a:xfrm>
            <a:off x="3917513" y="4375013"/>
            <a:ext cx="148559" cy="60801"/>
          </a:xfrm>
          <a:custGeom>
            <a:rect b="b" l="l" r="r" t="t"/>
            <a:pathLst>
              <a:path extrusionOk="0" h="1757" w="4293">
                <a:moveTo>
                  <a:pt x="874" y="0"/>
                </a:moveTo>
                <a:cubicBezTo>
                  <a:pt x="395" y="0"/>
                  <a:pt x="0" y="395"/>
                  <a:pt x="0" y="874"/>
                </a:cubicBezTo>
                <a:cubicBezTo>
                  <a:pt x="0" y="1362"/>
                  <a:pt x="395" y="1747"/>
                  <a:pt x="874" y="1756"/>
                </a:cubicBezTo>
                <a:lnTo>
                  <a:pt x="3419" y="1756"/>
                </a:lnTo>
                <a:cubicBezTo>
                  <a:pt x="3898" y="1747"/>
                  <a:pt x="4292" y="1362"/>
                  <a:pt x="4292" y="874"/>
                </a:cubicBezTo>
                <a:cubicBezTo>
                  <a:pt x="4292" y="395"/>
                  <a:pt x="3898" y="0"/>
                  <a:pt x="341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5"/>
          <p:cNvSpPr/>
          <p:nvPr/>
        </p:nvSpPr>
        <p:spPr>
          <a:xfrm>
            <a:off x="3916198" y="4253763"/>
            <a:ext cx="148905" cy="60524"/>
          </a:xfrm>
          <a:custGeom>
            <a:rect b="b" l="l" r="r" t="t"/>
            <a:pathLst>
              <a:path extrusionOk="0" h="1749" w="4303">
                <a:moveTo>
                  <a:pt x="878" y="0"/>
                </a:moveTo>
                <a:cubicBezTo>
                  <a:pt x="395" y="0"/>
                  <a:pt x="1" y="388"/>
                  <a:pt x="1" y="874"/>
                </a:cubicBezTo>
                <a:cubicBezTo>
                  <a:pt x="1" y="1361"/>
                  <a:pt x="395" y="1748"/>
                  <a:pt x="878" y="1748"/>
                </a:cubicBezTo>
                <a:cubicBezTo>
                  <a:pt x="889" y="1748"/>
                  <a:pt x="900" y="1748"/>
                  <a:pt x="912" y="1748"/>
                </a:cubicBezTo>
                <a:lnTo>
                  <a:pt x="3457" y="1748"/>
                </a:lnTo>
                <a:cubicBezTo>
                  <a:pt x="3926" y="1729"/>
                  <a:pt x="4302" y="1344"/>
                  <a:pt x="4302" y="874"/>
                </a:cubicBezTo>
                <a:cubicBezTo>
                  <a:pt x="4302" y="405"/>
                  <a:pt x="3926" y="10"/>
                  <a:pt x="3457" y="1"/>
                </a:cubicBezTo>
                <a:lnTo>
                  <a:pt x="912" y="1"/>
                </a:lnTo>
                <a:cubicBezTo>
                  <a:pt x="900" y="1"/>
                  <a:pt x="889" y="0"/>
                  <a:pt x="878"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5"/>
          <p:cNvSpPr/>
          <p:nvPr/>
        </p:nvSpPr>
        <p:spPr>
          <a:xfrm>
            <a:off x="3916198" y="4617411"/>
            <a:ext cx="148905" cy="60870"/>
          </a:xfrm>
          <a:custGeom>
            <a:rect b="b" l="l" r="r" t="t"/>
            <a:pathLst>
              <a:path extrusionOk="0" h="1759" w="4303">
                <a:moveTo>
                  <a:pt x="878" y="1"/>
                </a:moveTo>
                <a:cubicBezTo>
                  <a:pt x="396" y="1"/>
                  <a:pt x="1" y="398"/>
                  <a:pt x="1" y="884"/>
                </a:cubicBezTo>
                <a:cubicBezTo>
                  <a:pt x="1" y="1371"/>
                  <a:pt x="395" y="1758"/>
                  <a:pt x="878" y="1758"/>
                </a:cubicBezTo>
                <a:cubicBezTo>
                  <a:pt x="889" y="1758"/>
                  <a:pt x="900" y="1758"/>
                  <a:pt x="912" y="1758"/>
                </a:cubicBezTo>
                <a:lnTo>
                  <a:pt x="3457" y="1758"/>
                </a:lnTo>
                <a:cubicBezTo>
                  <a:pt x="3926" y="1739"/>
                  <a:pt x="4302" y="1354"/>
                  <a:pt x="4302" y="884"/>
                </a:cubicBezTo>
                <a:cubicBezTo>
                  <a:pt x="4302" y="405"/>
                  <a:pt x="3926" y="20"/>
                  <a:pt x="3457" y="1"/>
                </a:cubicBezTo>
                <a:lnTo>
                  <a:pt x="912" y="1"/>
                </a:lnTo>
                <a:cubicBezTo>
                  <a:pt x="900" y="1"/>
                  <a:pt x="889" y="1"/>
                  <a:pt x="878"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5"/>
          <p:cNvSpPr/>
          <p:nvPr/>
        </p:nvSpPr>
        <p:spPr>
          <a:xfrm>
            <a:off x="3916198" y="4738973"/>
            <a:ext cx="148905" cy="60524"/>
          </a:xfrm>
          <a:custGeom>
            <a:rect b="b" l="l" r="r" t="t"/>
            <a:pathLst>
              <a:path extrusionOk="0" h="1749" w="4303">
                <a:moveTo>
                  <a:pt x="878" y="0"/>
                </a:moveTo>
                <a:cubicBezTo>
                  <a:pt x="395" y="0"/>
                  <a:pt x="1" y="388"/>
                  <a:pt x="1" y="874"/>
                </a:cubicBezTo>
                <a:cubicBezTo>
                  <a:pt x="1" y="1361"/>
                  <a:pt x="395" y="1749"/>
                  <a:pt x="878" y="1749"/>
                </a:cubicBezTo>
                <a:cubicBezTo>
                  <a:pt x="889" y="1749"/>
                  <a:pt x="900" y="1748"/>
                  <a:pt x="912" y="1748"/>
                </a:cubicBezTo>
                <a:lnTo>
                  <a:pt x="3457" y="1748"/>
                </a:lnTo>
                <a:cubicBezTo>
                  <a:pt x="3926" y="1729"/>
                  <a:pt x="4302" y="1344"/>
                  <a:pt x="4302" y="874"/>
                </a:cubicBezTo>
                <a:cubicBezTo>
                  <a:pt x="4302" y="405"/>
                  <a:pt x="3926" y="10"/>
                  <a:pt x="3457" y="1"/>
                </a:cubicBezTo>
                <a:lnTo>
                  <a:pt x="912" y="1"/>
                </a:lnTo>
                <a:cubicBezTo>
                  <a:pt x="900" y="1"/>
                  <a:pt x="889" y="0"/>
                  <a:pt x="878"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5"/>
          <p:cNvSpPr/>
          <p:nvPr/>
        </p:nvSpPr>
        <p:spPr>
          <a:xfrm>
            <a:off x="3916198" y="4860189"/>
            <a:ext cx="148905" cy="60836"/>
          </a:xfrm>
          <a:custGeom>
            <a:rect b="b" l="l" r="r" t="t"/>
            <a:pathLst>
              <a:path extrusionOk="0" h="1758" w="4303">
                <a:moveTo>
                  <a:pt x="878" y="1"/>
                </a:moveTo>
                <a:cubicBezTo>
                  <a:pt x="395" y="1"/>
                  <a:pt x="1" y="388"/>
                  <a:pt x="1" y="875"/>
                </a:cubicBezTo>
                <a:cubicBezTo>
                  <a:pt x="1" y="1367"/>
                  <a:pt x="404" y="1758"/>
                  <a:pt x="894" y="1758"/>
                </a:cubicBezTo>
                <a:cubicBezTo>
                  <a:pt x="900" y="1758"/>
                  <a:pt x="906" y="1758"/>
                  <a:pt x="912" y="1757"/>
                </a:cubicBezTo>
                <a:lnTo>
                  <a:pt x="3457" y="1757"/>
                </a:lnTo>
                <a:cubicBezTo>
                  <a:pt x="3926" y="1739"/>
                  <a:pt x="4302" y="1344"/>
                  <a:pt x="4302" y="875"/>
                </a:cubicBezTo>
                <a:cubicBezTo>
                  <a:pt x="4302" y="405"/>
                  <a:pt x="3926" y="20"/>
                  <a:pt x="3457" y="1"/>
                </a:cubicBezTo>
                <a:lnTo>
                  <a:pt x="912" y="1"/>
                </a:lnTo>
                <a:cubicBezTo>
                  <a:pt x="900" y="1"/>
                  <a:pt x="889" y="1"/>
                  <a:pt x="878"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5"/>
          <p:cNvSpPr/>
          <p:nvPr/>
        </p:nvSpPr>
        <p:spPr>
          <a:xfrm>
            <a:off x="4116415" y="4253763"/>
            <a:ext cx="70871" cy="60697"/>
          </a:xfrm>
          <a:custGeom>
            <a:rect b="b" l="l" r="r" t="t"/>
            <a:pathLst>
              <a:path extrusionOk="0" h="1754" w="2048">
                <a:moveTo>
                  <a:pt x="1191" y="1"/>
                </a:moveTo>
                <a:cubicBezTo>
                  <a:pt x="1185" y="1"/>
                  <a:pt x="1180" y="1"/>
                  <a:pt x="1174" y="1"/>
                </a:cubicBezTo>
                <a:cubicBezTo>
                  <a:pt x="395" y="1"/>
                  <a:pt x="0" y="940"/>
                  <a:pt x="554" y="1494"/>
                </a:cubicBezTo>
                <a:cubicBezTo>
                  <a:pt x="733" y="1673"/>
                  <a:pt x="952" y="1753"/>
                  <a:pt x="1167" y="1753"/>
                </a:cubicBezTo>
                <a:cubicBezTo>
                  <a:pt x="1617" y="1753"/>
                  <a:pt x="2047" y="1402"/>
                  <a:pt x="2047" y="874"/>
                </a:cubicBezTo>
                <a:cubicBezTo>
                  <a:pt x="2047" y="392"/>
                  <a:pt x="1671" y="1"/>
                  <a:pt x="1191"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5"/>
          <p:cNvSpPr/>
          <p:nvPr/>
        </p:nvSpPr>
        <p:spPr>
          <a:xfrm>
            <a:off x="4116415" y="4375013"/>
            <a:ext cx="70871" cy="60663"/>
          </a:xfrm>
          <a:custGeom>
            <a:rect b="b" l="l" r="r" t="t"/>
            <a:pathLst>
              <a:path extrusionOk="0" h="1753" w="2048">
                <a:moveTo>
                  <a:pt x="1174" y="0"/>
                </a:moveTo>
                <a:cubicBezTo>
                  <a:pt x="395" y="0"/>
                  <a:pt x="0" y="939"/>
                  <a:pt x="554" y="1493"/>
                </a:cubicBezTo>
                <a:cubicBezTo>
                  <a:pt x="733" y="1672"/>
                  <a:pt x="952" y="1752"/>
                  <a:pt x="1167" y="1752"/>
                </a:cubicBezTo>
                <a:cubicBezTo>
                  <a:pt x="1617" y="1752"/>
                  <a:pt x="2047" y="1401"/>
                  <a:pt x="2047" y="874"/>
                </a:cubicBezTo>
                <a:cubicBezTo>
                  <a:pt x="2047" y="395"/>
                  <a:pt x="1662" y="0"/>
                  <a:pt x="117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5"/>
          <p:cNvSpPr/>
          <p:nvPr/>
        </p:nvSpPr>
        <p:spPr>
          <a:xfrm>
            <a:off x="4116415" y="4496229"/>
            <a:ext cx="70871" cy="60836"/>
          </a:xfrm>
          <a:custGeom>
            <a:rect b="b" l="l" r="r" t="t"/>
            <a:pathLst>
              <a:path extrusionOk="0" h="1758" w="2048">
                <a:moveTo>
                  <a:pt x="1174" y="0"/>
                </a:moveTo>
                <a:cubicBezTo>
                  <a:pt x="395" y="0"/>
                  <a:pt x="0" y="949"/>
                  <a:pt x="554" y="1503"/>
                </a:cubicBezTo>
                <a:cubicBezTo>
                  <a:pt x="733" y="1679"/>
                  <a:pt x="951" y="1758"/>
                  <a:pt x="1166" y="1758"/>
                </a:cubicBezTo>
                <a:cubicBezTo>
                  <a:pt x="1616" y="1758"/>
                  <a:pt x="2047" y="1408"/>
                  <a:pt x="2047" y="874"/>
                </a:cubicBezTo>
                <a:cubicBezTo>
                  <a:pt x="2047" y="395"/>
                  <a:pt x="1662" y="0"/>
                  <a:pt x="117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5"/>
          <p:cNvSpPr/>
          <p:nvPr/>
        </p:nvSpPr>
        <p:spPr>
          <a:xfrm>
            <a:off x="4116415" y="4617445"/>
            <a:ext cx="70871" cy="61009"/>
          </a:xfrm>
          <a:custGeom>
            <a:rect b="b" l="l" r="r" t="t"/>
            <a:pathLst>
              <a:path extrusionOk="0" h="1763" w="2048">
                <a:moveTo>
                  <a:pt x="1174" y="0"/>
                </a:moveTo>
                <a:cubicBezTo>
                  <a:pt x="395" y="0"/>
                  <a:pt x="0" y="949"/>
                  <a:pt x="554" y="1503"/>
                </a:cubicBezTo>
                <a:cubicBezTo>
                  <a:pt x="733" y="1682"/>
                  <a:pt x="952" y="1762"/>
                  <a:pt x="1167" y="1762"/>
                </a:cubicBezTo>
                <a:cubicBezTo>
                  <a:pt x="1617" y="1762"/>
                  <a:pt x="2047" y="1411"/>
                  <a:pt x="2047" y="883"/>
                </a:cubicBezTo>
                <a:cubicBezTo>
                  <a:pt x="2047" y="395"/>
                  <a:pt x="1662" y="0"/>
                  <a:pt x="117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5"/>
          <p:cNvSpPr/>
          <p:nvPr/>
        </p:nvSpPr>
        <p:spPr>
          <a:xfrm>
            <a:off x="4116415" y="4738973"/>
            <a:ext cx="70871" cy="60697"/>
          </a:xfrm>
          <a:custGeom>
            <a:rect b="b" l="l" r="r" t="t"/>
            <a:pathLst>
              <a:path extrusionOk="0" h="1754" w="2048">
                <a:moveTo>
                  <a:pt x="1174" y="1"/>
                </a:moveTo>
                <a:cubicBezTo>
                  <a:pt x="395" y="1"/>
                  <a:pt x="0" y="940"/>
                  <a:pt x="554" y="1494"/>
                </a:cubicBezTo>
                <a:cubicBezTo>
                  <a:pt x="733" y="1673"/>
                  <a:pt x="952" y="1753"/>
                  <a:pt x="1167" y="1753"/>
                </a:cubicBezTo>
                <a:cubicBezTo>
                  <a:pt x="1617" y="1753"/>
                  <a:pt x="2047" y="1402"/>
                  <a:pt x="2047" y="874"/>
                </a:cubicBezTo>
                <a:cubicBezTo>
                  <a:pt x="2047" y="386"/>
                  <a:pt x="1662" y="1"/>
                  <a:pt x="117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5"/>
          <p:cNvSpPr/>
          <p:nvPr/>
        </p:nvSpPr>
        <p:spPr>
          <a:xfrm>
            <a:off x="4116415" y="4860224"/>
            <a:ext cx="70871" cy="60663"/>
          </a:xfrm>
          <a:custGeom>
            <a:rect b="b" l="l" r="r" t="t"/>
            <a:pathLst>
              <a:path extrusionOk="0" h="1753" w="2048">
                <a:moveTo>
                  <a:pt x="1174" y="0"/>
                </a:moveTo>
                <a:cubicBezTo>
                  <a:pt x="395" y="0"/>
                  <a:pt x="0" y="939"/>
                  <a:pt x="554" y="1493"/>
                </a:cubicBezTo>
                <a:cubicBezTo>
                  <a:pt x="733" y="1672"/>
                  <a:pt x="952" y="1752"/>
                  <a:pt x="1167" y="1752"/>
                </a:cubicBezTo>
                <a:cubicBezTo>
                  <a:pt x="1617" y="1752"/>
                  <a:pt x="2047" y="1401"/>
                  <a:pt x="2047" y="874"/>
                </a:cubicBezTo>
                <a:cubicBezTo>
                  <a:pt x="2047" y="395"/>
                  <a:pt x="1662" y="0"/>
                  <a:pt x="117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5"/>
          <p:cNvSpPr/>
          <p:nvPr/>
        </p:nvSpPr>
        <p:spPr>
          <a:xfrm>
            <a:off x="4750161" y="4219735"/>
            <a:ext cx="59842" cy="59826"/>
          </a:xfrm>
          <a:custGeom>
            <a:rect b="b" l="l" r="r" t="t"/>
            <a:pathLst>
              <a:path extrusionOk="0" h="3685" w="3686">
                <a:moveTo>
                  <a:pt x="1843" y="0"/>
                </a:moveTo>
                <a:cubicBezTo>
                  <a:pt x="823" y="0"/>
                  <a:pt x="1" y="821"/>
                  <a:pt x="1" y="1841"/>
                </a:cubicBezTo>
                <a:lnTo>
                  <a:pt x="1" y="1842"/>
                </a:lnTo>
                <a:cubicBezTo>
                  <a:pt x="1" y="2864"/>
                  <a:pt x="823" y="3685"/>
                  <a:pt x="1843" y="3685"/>
                </a:cubicBezTo>
                <a:cubicBezTo>
                  <a:pt x="2865" y="3685"/>
                  <a:pt x="3685" y="2864"/>
                  <a:pt x="3685" y="1842"/>
                </a:cubicBezTo>
                <a:lnTo>
                  <a:pt x="3685" y="1841"/>
                </a:lnTo>
                <a:cubicBezTo>
                  <a:pt x="3685" y="821"/>
                  <a:pt x="2865"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5"/>
          <p:cNvSpPr/>
          <p:nvPr/>
        </p:nvSpPr>
        <p:spPr>
          <a:xfrm>
            <a:off x="4857588" y="4219735"/>
            <a:ext cx="59842" cy="59826"/>
          </a:xfrm>
          <a:custGeom>
            <a:rect b="b" l="l" r="r" t="t"/>
            <a:pathLst>
              <a:path extrusionOk="0" h="3685" w="3686">
                <a:moveTo>
                  <a:pt x="1843" y="0"/>
                </a:moveTo>
                <a:cubicBezTo>
                  <a:pt x="822" y="0"/>
                  <a:pt x="1" y="821"/>
                  <a:pt x="1" y="1841"/>
                </a:cubicBezTo>
                <a:lnTo>
                  <a:pt x="1" y="1842"/>
                </a:lnTo>
                <a:cubicBezTo>
                  <a:pt x="1" y="2864"/>
                  <a:pt x="822" y="3685"/>
                  <a:pt x="1843" y="3685"/>
                </a:cubicBezTo>
                <a:cubicBezTo>
                  <a:pt x="2863" y="3685"/>
                  <a:pt x="3686" y="2864"/>
                  <a:pt x="3686" y="1842"/>
                </a:cubicBezTo>
                <a:lnTo>
                  <a:pt x="3686" y="1841"/>
                </a:lnTo>
                <a:cubicBezTo>
                  <a:pt x="3686"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5"/>
          <p:cNvSpPr/>
          <p:nvPr/>
        </p:nvSpPr>
        <p:spPr>
          <a:xfrm>
            <a:off x="4642766" y="4312551"/>
            <a:ext cx="59810" cy="59826"/>
          </a:xfrm>
          <a:custGeom>
            <a:rect b="b" l="l" r="r" t="t"/>
            <a:pathLst>
              <a:path extrusionOk="0" h="3685" w="3684">
                <a:moveTo>
                  <a:pt x="1843" y="0"/>
                </a:moveTo>
                <a:cubicBezTo>
                  <a:pt x="821" y="0"/>
                  <a:pt x="0" y="821"/>
                  <a:pt x="0" y="1841"/>
                </a:cubicBezTo>
                <a:lnTo>
                  <a:pt x="0" y="1842"/>
                </a:lnTo>
                <a:cubicBezTo>
                  <a:pt x="0" y="2862"/>
                  <a:pt x="821" y="3685"/>
                  <a:pt x="1843" y="3685"/>
                </a:cubicBezTo>
                <a:cubicBezTo>
                  <a:pt x="2863" y="3685"/>
                  <a:pt x="3683" y="2862"/>
                  <a:pt x="3683" y="1842"/>
                </a:cubicBezTo>
                <a:lnTo>
                  <a:pt x="3683" y="1841"/>
                </a:lnTo>
                <a:cubicBezTo>
                  <a:pt x="3683"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5"/>
          <p:cNvSpPr/>
          <p:nvPr/>
        </p:nvSpPr>
        <p:spPr>
          <a:xfrm>
            <a:off x="4750161" y="4312551"/>
            <a:ext cx="59842" cy="59826"/>
          </a:xfrm>
          <a:custGeom>
            <a:rect b="b" l="l" r="r" t="t"/>
            <a:pathLst>
              <a:path extrusionOk="0" h="3685" w="3686">
                <a:moveTo>
                  <a:pt x="1843" y="0"/>
                </a:moveTo>
                <a:cubicBezTo>
                  <a:pt x="823" y="0"/>
                  <a:pt x="1" y="821"/>
                  <a:pt x="1" y="1841"/>
                </a:cubicBezTo>
                <a:lnTo>
                  <a:pt x="1" y="1842"/>
                </a:lnTo>
                <a:cubicBezTo>
                  <a:pt x="1" y="2862"/>
                  <a:pt x="823" y="3685"/>
                  <a:pt x="1843" y="3685"/>
                </a:cubicBezTo>
                <a:cubicBezTo>
                  <a:pt x="2865" y="3685"/>
                  <a:pt x="3685" y="2862"/>
                  <a:pt x="3685" y="1842"/>
                </a:cubicBezTo>
                <a:lnTo>
                  <a:pt x="3685" y="1841"/>
                </a:lnTo>
                <a:cubicBezTo>
                  <a:pt x="3685" y="821"/>
                  <a:pt x="2865"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5"/>
          <p:cNvSpPr/>
          <p:nvPr/>
        </p:nvSpPr>
        <p:spPr>
          <a:xfrm>
            <a:off x="4857588" y="4312551"/>
            <a:ext cx="59842" cy="59826"/>
          </a:xfrm>
          <a:custGeom>
            <a:rect b="b" l="l" r="r" t="t"/>
            <a:pathLst>
              <a:path extrusionOk="0" h="3685" w="3686">
                <a:moveTo>
                  <a:pt x="1843" y="0"/>
                </a:moveTo>
                <a:cubicBezTo>
                  <a:pt x="822" y="0"/>
                  <a:pt x="1" y="821"/>
                  <a:pt x="1" y="1841"/>
                </a:cubicBezTo>
                <a:lnTo>
                  <a:pt x="1" y="1842"/>
                </a:lnTo>
                <a:cubicBezTo>
                  <a:pt x="1" y="2862"/>
                  <a:pt x="822" y="3685"/>
                  <a:pt x="1843" y="3685"/>
                </a:cubicBezTo>
                <a:cubicBezTo>
                  <a:pt x="2863" y="3685"/>
                  <a:pt x="3686" y="2862"/>
                  <a:pt x="3686" y="1842"/>
                </a:cubicBezTo>
                <a:lnTo>
                  <a:pt x="3686" y="1841"/>
                </a:lnTo>
                <a:cubicBezTo>
                  <a:pt x="3686"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5"/>
          <p:cNvSpPr/>
          <p:nvPr/>
        </p:nvSpPr>
        <p:spPr>
          <a:xfrm>
            <a:off x="4642766" y="4405334"/>
            <a:ext cx="59810" cy="59842"/>
          </a:xfrm>
          <a:custGeom>
            <a:rect b="b" l="l" r="r" t="t"/>
            <a:pathLst>
              <a:path extrusionOk="0" h="3686" w="3684">
                <a:moveTo>
                  <a:pt x="1843" y="1"/>
                </a:moveTo>
                <a:cubicBezTo>
                  <a:pt x="821" y="1"/>
                  <a:pt x="0" y="823"/>
                  <a:pt x="0" y="1843"/>
                </a:cubicBezTo>
                <a:lnTo>
                  <a:pt x="0" y="1845"/>
                </a:lnTo>
                <a:cubicBezTo>
                  <a:pt x="0" y="2864"/>
                  <a:pt x="821" y="3685"/>
                  <a:pt x="1843" y="3685"/>
                </a:cubicBezTo>
                <a:cubicBezTo>
                  <a:pt x="2863" y="3685"/>
                  <a:pt x="3683" y="2864"/>
                  <a:pt x="3683" y="1845"/>
                </a:cubicBezTo>
                <a:lnTo>
                  <a:pt x="3683" y="1843"/>
                </a:lnTo>
                <a:cubicBezTo>
                  <a:pt x="3683" y="823"/>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5"/>
          <p:cNvSpPr/>
          <p:nvPr/>
        </p:nvSpPr>
        <p:spPr>
          <a:xfrm>
            <a:off x="4750161" y="4405334"/>
            <a:ext cx="59842" cy="59842"/>
          </a:xfrm>
          <a:custGeom>
            <a:rect b="b" l="l" r="r" t="t"/>
            <a:pathLst>
              <a:path extrusionOk="0" h="3686" w="3686">
                <a:moveTo>
                  <a:pt x="1843" y="1"/>
                </a:moveTo>
                <a:cubicBezTo>
                  <a:pt x="823" y="1"/>
                  <a:pt x="1" y="823"/>
                  <a:pt x="1" y="1843"/>
                </a:cubicBezTo>
                <a:lnTo>
                  <a:pt x="1" y="1845"/>
                </a:lnTo>
                <a:cubicBezTo>
                  <a:pt x="1" y="2864"/>
                  <a:pt x="823" y="3685"/>
                  <a:pt x="1843" y="3685"/>
                </a:cubicBezTo>
                <a:cubicBezTo>
                  <a:pt x="2865" y="3685"/>
                  <a:pt x="3685" y="2864"/>
                  <a:pt x="3685" y="1845"/>
                </a:cubicBezTo>
                <a:lnTo>
                  <a:pt x="3685" y="1843"/>
                </a:lnTo>
                <a:cubicBezTo>
                  <a:pt x="3685" y="823"/>
                  <a:pt x="2865"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5"/>
          <p:cNvSpPr/>
          <p:nvPr/>
        </p:nvSpPr>
        <p:spPr>
          <a:xfrm>
            <a:off x="4857588" y="4405334"/>
            <a:ext cx="59842" cy="59842"/>
          </a:xfrm>
          <a:custGeom>
            <a:rect b="b" l="l" r="r" t="t"/>
            <a:pathLst>
              <a:path extrusionOk="0" h="3686" w="3686">
                <a:moveTo>
                  <a:pt x="1843" y="1"/>
                </a:moveTo>
                <a:cubicBezTo>
                  <a:pt x="822" y="1"/>
                  <a:pt x="1" y="823"/>
                  <a:pt x="1" y="1843"/>
                </a:cubicBezTo>
                <a:lnTo>
                  <a:pt x="1" y="1845"/>
                </a:lnTo>
                <a:cubicBezTo>
                  <a:pt x="1" y="2864"/>
                  <a:pt x="822" y="3685"/>
                  <a:pt x="1843" y="3685"/>
                </a:cubicBezTo>
                <a:cubicBezTo>
                  <a:pt x="2863" y="3685"/>
                  <a:pt x="3686" y="2864"/>
                  <a:pt x="3686" y="1845"/>
                </a:cubicBezTo>
                <a:lnTo>
                  <a:pt x="3686" y="1843"/>
                </a:lnTo>
                <a:cubicBezTo>
                  <a:pt x="3686" y="823"/>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5"/>
          <p:cNvSpPr/>
          <p:nvPr/>
        </p:nvSpPr>
        <p:spPr>
          <a:xfrm>
            <a:off x="4642766" y="4498149"/>
            <a:ext cx="59810" cy="59842"/>
          </a:xfrm>
          <a:custGeom>
            <a:rect b="b" l="l" r="r" t="t"/>
            <a:pathLst>
              <a:path extrusionOk="0" h="3686" w="3684">
                <a:moveTo>
                  <a:pt x="1843" y="1"/>
                </a:moveTo>
                <a:cubicBezTo>
                  <a:pt x="821" y="1"/>
                  <a:pt x="0" y="821"/>
                  <a:pt x="0" y="1843"/>
                </a:cubicBezTo>
                <a:cubicBezTo>
                  <a:pt x="0" y="2864"/>
                  <a:pt x="821" y="3685"/>
                  <a:pt x="1843" y="3685"/>
                </a:cubicBezTo>
                <a:cubicBezTo>
                  <a:pt x="2863" y="3685"/>
                  <a:pt x="3683" y="2864"/>
                  <a:pt x="3683" y="1843"/>
                </a:cubicBezTo>
                <a:cubicBezTo>
                  <a:pt x="3683" y="821"/>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5"/>
          <p:cNvSpPr/>
          <p:nvPr/>
        </p:nvSpPr>
        <p:spPr>
          <a:xfrm>
            <a:off x="4750161" y="4498149"/>
            <a:ext cx="59842" cy="59842"/>
          </a:xfrm>
          <a:custGeom>
            <a:rect b="b" l="l" r="r" t="t"/>
            <a:pathLst>
              <a:path extrusionOk="0" h="3686" w="3686">
                <a:moveTo>
                  <a:pt x="1843" y="1"/>
                </a:moveTo>
                <a:cubicBezTo>
                  <a:pt x="823" y="1"/>
                  <a:pt x="1" y="821"/>
                  <a:pt x="1" y="1843"/>
                </a:cubicBezTo>
                <a:cubicBezTo>
                  <a:pt x="1" y="2864"/>
                  <a:pt x="823" y="3685"/>
                  <a:pt x="1843" y="3685"/>
                </a:cubicBezTo>
                <a:cubicBezTo>
                  <a:pt x="2865" y="3685"/>
                  <a:pt x="3685" y="2864"/>
                  <a:pt x="3685" y="1843"/>
                </a:cubicBezTo>
                <a:cubicBezTo>
                  <a:pt x="3685" y="821"/>
                  <a:pt x="2865"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5"/>
          <p:cNvSpPr/>
          <p:nvPr/>
        </p:nvSpPr>
        <p:spPr>
          <a:xfrm>
            <a:off x="4857588" y="4498149"/>
            <a:ext cx="59842" cy="59842"/>
          </a:xfrm>
          <a:custGeom>
            <a:rect b="b" l="l" r="r" t="t"/>
            <a:pathLst>
              <a:path extrusionOk="0" h="3686" w="3686">
                <a:moveTo>
                  <a:pt x="1843" y="1"/>
                </a:moveTo>
                <a:cubicBezTo>
                  <a:pt x="822" y="1"/>
                  <a:pt x="1" y="821"/>
                  <a:pt x="1" y="1843"/>
                </a:cubicBezTo>
                <a:cubicBezTo>
                  <a:pt x="1" y="2864"/>
                  <a:pt x="822" y="3685"/>
                  <a:pt x="1843" y="3685"/>
                </a:cubicBezTo>
                <a:cubicBezTo>
                  <a:pt x="2863" y="3685"/>
                  <a:pt x="3686" y="2864"/>
                  <a:pt x="3686" y="1843"/>
                </a:cubicBezTo>
                <a:cubicBezTo>
                  <a:pt x="3686" y="821"/>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5"/>
          <p:cNvSpPr/>
          <p:nvPr/>
        </p:nvSpPr>
        <p:spPr>
          <a:xfrm>
            <a:off x="4642766" y="4590965"/>
            <a:ext cx="59810" cy="59842"/>
          </a:xfrm>
          <a:custGeom>
            <a:rect b="b" l="l" r="r" t="t"/>
            <a:pathLst>
              <a:path extrusionOk="0" h="3686" w="3684">
                <a:moveTo>
                  <a:pt x="1843" y="1"/>
                </a:moveTo>
                <a:cubicBezTo>
                  <a:pt x="821" y="1"/>
                  <a:pt x="0" y="822"/>
                  <a:pt x="0" y="1841"/>
                </a:cubicBezTo>
                <a:lnTo>
                  <a:pt x="0" y="1843"/>
                </a:lnTo>
                <a:cubicBezTo>
                  <a:pt x="0" y="2863"/>
                  <a:pt x="821" y="3685"/>
                  <a:pt x="1843" y="3685"/>
                </a:cubicBezTo>
                <a:cubicBezTo>
                  <a:pt x="2863" y="3685"/>
                  <a:pt x="3683" y="2863"/>
                  <a:pt x="3683" y="1843"/>
                </a:cubicBezTo>
                <a:lnTo>
                  <a:pt x="3683" y="1841"/>
                </a:lnTo>
                <a:cubicBezTo>
                  <a:pt x="3683" y="822"/>
                  <a:pt x="2863" y="1"/>
                  <a:pt x="18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5"/>
          <p:cNvSpPr/>
          <p:nvPr/>
        </p:nvSpPr>
        <p:spPr>
          <a:xfrm>
            <a:off x="4750161" y="4590965"/>
            <a:ext cx="59842" cy="59842"/>
          </a:xfrm>
          <a:custGeom>
            <a:rect b="b" l="l" r="r" t="t"/>
            <a:pathLst>
              <a:path extrusionOk="0" h="3686" w="3686">
                <a:moveTo>
                  <a:pt x="1843" y="1"/>
                </a:moveTo>
                <a:cubicBezTo>
                  <a:pt x="823" y="1"/>
                  <a:pt x="1" y="822"/>
                  <a:pt x="1" y="1841"/>
                </a:cubicBezTo>
                <a:lnTo>
                  <a:pt x="1" y="1843"/>
                </a:lnTo>
                <a:cubicBezTo>
                  <a:pt x="1" y="2863"/>
                  <a:pt x="823" y="3685"/>
                  <a:pt x="1843" y="3685"/>
                </a:cubicBezTo>
                <a:cubicBezTo>
                  <a:pt x="2865" y="3685"/>
                  <a:pt x="3685" y="2863"/>
                  <a:pt x="3685" y="1843"/>
                </a:cubicBezTo>
                <a:lnTo>
                  <a:pt x="3685" y="1841"/>
                </a:lnTo>
                <a:cubicBezTo>
                  <a:pt x="3685" y="822"/>
                  <a:pt x="2865" y="1"/>
                  <a:pt x="18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5"/>
          <p:cNvSpPr/>
          <p:nvPr/>
        </p:nvSpPr>
        <p:spPr>
          <a:xfrm>
            <a:off x="4857588" y="4590965"/>
            <a:ext cx="59842" cy="59842"/>
          </a:xfrm>
          <a:custGeom>
            <a:rect b="b" l="l" r="r" t="t"/>
            <a:pathLst>
              <a:path extrusionOk="0" h="3686" w="3686">
                <a:moveTo>
                  <a:pt x="1843" y="1"/>
                </a:moveTo>
                <a:cubicBezTo>
                  <a:pt x="822" y="1"/>
                  <a:pt x="1" y="822"/>
                  <a:pt x="1" y="1841"/>
                </a:cubicBezTo>
                <a:lnTo>
                  <a:pt x="1" y="1843"/>
                </a:lnTo>
                <a:cubicBezTo>
                  <a:pt x="1" y="2863"/>
                  <a:pt x="822" y="3685"/>
                  <a:pt x="1843" y="3685"/>
                </a:cubicBezTo>
                <a:cubicBezTo>
                  <a:pt x="2863" y="3685"/>
                  <a:pt x="3686" y="2863"/>
                  <a:pt x="3686" y="1843"/>
                </a:cubicBezTo>
                <a:lnTo>
                  <a:pt x="3686" y="1841"/>
                </a:lnTo>
                <a:cubicBezTo>
                  <a:pt x="3686" y="822"/>
                  <a:pt x="2863" y="1"/>
                  <a:pt x="18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5"/>
          <p:cNvSpPr/>
          <p:nvPr/>
        </p:nvSpPr>
        <p:spPr>
          <a:xfrm>
            <a:off x="4642766" y="4628192"/>
            <a:ext cx="59810" cy="59842"/>
          </a:xfrm>
          <a:custGeom>
            <a:rect b="b" l="l" r="r" t="t"/>
            <a:pathLst>
              <a:path extrusionOk="0" h="3686" w="3684">
                <a:moveTo>
                  <a:pt x="0" y="1"/>
                </a:moveTo>
                <a:lnTo>
                  <a:pt x="0" y="3686"/>
                </a:lnTo>
                <a:lnTo>
                  <a:pt x="3683" y="3686"/>
                </a:lnTo>
                <a:lnTo>
                  <a:pt x="36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5"/>
          <p:cNvSpPr/>
          <p:nvPr/>
        </p:nvSpPr>
        <p:spPr>
          <a:xfrm>
            <a:off x="4750161" y="4628192"/>
            <a:ext cx="59842" cy="59842"/>
          </a:xfrm>
          <a:custGeom>
            <a:rect b="b" l="l" r="r" t="t"/>
            <a:pathLst>
              <a:path extrusionOk="0" h="3686" w="3686">
                <a:moveTo>
                  <a:pt x="1" y="1"/>
                </a:moveTo>
                <a:lnTo>
                  <a:pt x="1" y="3686"/>
                </a:lnTo>
                <a:lnTo>
                  <a:pt x="3685" y="3686"/>
                </a:lnTo>
                <a:lnTo>
                  <a:pt x="368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5"/>
          <p:cNvSpPr/>
          <p:nvPr/>
        </p:nvSpPr>
        <p:spPr>
          <a:xfrm>
            <a:off x="4857588" y="4628192"/>
            <a:ext cx="59842" cy="59842"/>
          </a:xfrm>
          <a:custGeom>
            <a:rect b="b" l="l" r="r" t="t"/>
            <a:pathLst>
              <a:path extrusionOk="0" h="3686" w="3686">
                <a:moveTo>
                  <a:pt x="1" y="1"/>
                </a:moveTo>
                <a:lnTo>
                  <a:pt x="1" y="3686"/>
                </a:lnTo>
                <a:lnTo>
                  <a:pt x="3686" y="3686"/>
                </a:lnTo>
                <a:lnTo>
                  <a:pt x="36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5"/>
          <p:cNvSpPr/>
          <p:nvPr/>
        </p:nvSpPr>
        <p:spPr>
          <a:xfrm>
            <a:off x="4642766" y="4725683"/>
            <a:ext cx="59810" cy="59794"/>
          </a:xfrm>
          <a:custGeom>
            <a:rect b="b" l="l" r="r" t="t"/>
            <a:pathLst>
              <a:path extrusionOk="0" h="3683" w="3684">
                <a:moveTo>
                  <a:pt x="0" y="0"/>
                </a:moveTo>
                <a:lnTo>
                  <a:pt x="0" y="3683"/>
                </a:lnTo>
                <a:lnTo>
                  <a:pt x="3683" y="3683"/>
                </a:lnTo>
                <a:lnTo>
                  <a:pt x="36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5"/>
          <p:cNvSpPr/>
          <p:nvPr/>
        </p:nvSpPr>
        <p:spPr>
          <a:xfrm>
            <a:off x="4750161" y="4725683"/>
            <a:ext cx="59842" cy="59794"/>
          </a:xfrm>
          <a:custGeom>
            <a:rect b="b" l="l" r="r" t="t"/>
            <a:pathLst>
              <a:path extrusionOk="0" h="3683" w="3686">
                <a:moveTo>
                  <a:pt x="1" y="0"/>
                </a:moveTo>
                <a:lnTo>
                  <a:pt x="1" y="3683"/>
                </a:lnTo>
                <a:lnTo>
                  <a:pt x="3685" y="3683"/>
                </a:lnTo>
                <a:lnTo>
                  <a:pt x="368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5"/>
          <p:cNvSpPr/>
          <p:nvPr/>
        </p:nvSpPr>
        <p:spPr>
          <a:xfrm>
            <a:off x="4857588" y="4725683"/>
            <a:ext cx="59842" cy="59794"/>
          </a:xfrm>
          <a:custGeom>
            <a:rect b="b" l="l" r="r" t="t"/>
            <a:pathLst>
              <a:path extrusionOk="0" h="3683" w="3686">
                <a:moveTo>
                  <a:pt x="1" y="0"/>
                </a:moveTo>
                <a:lnTo>
                  <a:pt x="1" y="3683"/>
                </a:lnTo>
                <a:lnTo>
                  <a:pt x="3686" y="3683"/>
                </a:lnTo>
                <a:lnTo>
                  <a:pt x="36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5"/>
          <p:cNvSpPr/>
          <p:nvPr/>
        </p:nvSpPr>
        <p:spPr>
          <a:xfrm>
            <a:off x="4642766" y="4831811"/>
            <a:ext cx="59810" cy="59810"/>
          </a:xfrm>
          <a:custGeom>
            <a:rect b="b" l="l" r="r" t="t"/>
            <a:pathLst>
              <a:path extrusionOk="0" h="3684" w="3684">
                <a:moveTo>
                  <a:pt x="0" y="1"/>
                </a:moveTo>
                <a:lnTo>
                  <a:pt x="0" y="3684"/>
                </a:lnTo>
                <a:lnTo>
                  <a:pt x="3683" y="3684"/>
                </a:lnTo>
                <a:lnTo>
                  <a:pt x="36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5"/>
          <p:cNvSpPr/>
          <p:nvPr/>
        </p:nvSpPr>
        <p:spPr>
          <a:xfrm>
            <a:off x="4750161" y="4831811"/>
            <a:ext cx="59842" cy="59810"/>
          </a:xfrm>
          <a:custGeom>
            <a:rect b="b" l="l" r="r" t="t"/>
            <a:pathLst>
              <a:path extrusionOk="0" h="3684" w="3686">
                <a:moveTo>
                  <a:pt x="1" y="1"/>
                </a:moveTo>
                <a:lnTo>
                  <a:pt x="1" y="3684"/>
                </a:lnTo>
                <a:lnTo>
                  <a:pt x="3685" y="3684"/>
                </a:lnTo>
                <a:lnTo>
                  <a:pt x="368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5"/>
          <p:cNvSpPr/>
          <p:nvPr/>
        </p:nvSpPr>
        <p:spPr>
          <a:xfrm>
            <a:off x="4857588" y="4831811"/>
            <a:ext cx="59842" cy="59810"/>
          </a:xfrm>
          <a:custGeom>
            <a:rect b="b" l="l" r="r" t="t"/>
            <a:pathLst>
              <a:path extrusionOk="0" h="3684" w="3686">
                <a:moveTo>
                  <a:pt x="1" y="1"/>
                </a:moveTo>
                <a:lnTo>
                  <a:pt x="1" y="3684"/>
                </a:lnTo>
                <a:lnTo>
                  <a:pt x="3686" y="3684"/>
                </a:lnTo>
                <a:lnTo>
                  <a:pt x="36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5"/>
          <p:cNvSpPr/>
          <p:nvPr/>
        </p:nvSpPr>
        <p:spPr>
          <a:xfrm>
            <a:off x="4223920" y="3783355"/>
            <a:ext cx="351472" cy="1180707"/>
          </a:xfrm>
          <a:custGeom>
            <a:rect b="b" l="l" r="r" t="t"/>
            <a:pathLst>
              <a:path extrusionOk="0" h="72726" w="21649">
                <a:moveTo>
                  <a:pt x="20164" y="0"/>
                </a:moveTo>
                <a:cubicBezTo>
                  <a:pt x="20161" y="0"/>
                  <a:pt x="20158" y="0"/>
                  <a:pt x="20155" y="0"/>
                </a:cubicBezTo>
                <a:lnTo>
                  <a:pt x="1517" y="104"/>
                </a:lnTo>
                <a:cubicBezTo>
                  <a:pt x="701" y="108"/>
                  <a:pt x="41" y="772"/>
                  <a:pt x="41" y="1589"/>
                </a:cubicBezTo>
                <a:lnTo>
                  <a:pt x="0" y="72725"/>
                </a:lnTo>
                <a:lnTo>
                  <a:pt x="21648" y="72725"/>
                </a:lnTo>
                <a:lnTo>
                  <a:pt x="21648" y="1485"/>
                </a:lnTo>
                <a:cubicBezTo>
                  <a:pt x="21648" y="666"/>
                  <a:pt x="20984" y="0"/>
                  <a:pt x="201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5"/>
          <p:cNvSpPr/>
          <p:nvPr/>
        </p:nvSpPr>
        <p:spPr>
          <a:xfrm>
            <a:off x="4288632" y="3855779"/>
            <a:ext cx="33087" cy="1046963"/>
          </a:xfrm>
          <a:custGeom>
            <a:rect b="b" l="l" r="r" t="t"/>
            <a:pathLst>
              <a:path extrusionOk="0" h="64488" w="2038">
                <a:moveTo>
                  <a:pt x="1018" y="1"/>
                </a:moveTo>
                <a:cubicBezTo>
                  <a:pt x="454" y="1"/>
                  <a:pt x="0" y="455"/>
                  <a:pt x="0" y="1019"/>
                </a:cubicBezTo>
                <a:lnTo>
                  <a:pt x="0" y="63470"/>
                </a:lnTo>
                <a:cubicBezTo>
                  <a:pt x="0" y="64035"/>
                  <a:pt x="454" y="64488"/>
                  <a:pt x="1018" y="64488"/>
                </a:cubicBezTo>
                <a:cubicBezTo>
                  <a:pt x="1583" y="64488"/>
                  <a:pt x="2038" y="64035"/>
                  <a:pt x="2038" y="63470"/>
                </a:cubicBezTo>
                <a:lnTo>
                  <a:pt x="2038" y="1019"/>
                </a:lnTo>
                <a:cubicBezTo>
                  <a:pt x="2038" y="455"/>
                  <a:pt x="1583" y="1"/>
                  <a:pt x="1018"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5"/>
          <p:cNvSpPr/>
          <p:nvPr/>
        </p:nvSpPr>
        <p:spPr>
          <a:xfrm>
            <a:off x="4383136" y="3855779"/>
            <a:ext cx="33071" cy="1046963"/>
          </a:xfrm>
          <a:custGeom>
            <a:rect b="b" l="l" r="r" t="t"/>
            <a:pathLst>
              <a:path extrusionOk="0" h="64488" w="2037">
                <a:moveTo>
                  <a:pt x="1018" y="1"/>
                </a:moveTo>
                <a:cubicBezTo>
                  <a:pt x="454" y="1"/>
                  <a:pt x="0" y="455"/>
                  <a:pt x="0" y="1019"/>
                </a:cubicBezTo>
                <a:lnTo>
                  <a:pt x="0" y="63470"/>
                </a:lnTo>
                <a:cubicBezTo>
                  <a:pt x="0" y="64035"/>
                  <a:pt x="454" y="64488"/>
                  <a:pt x="1018" y="64488"/>
                </a:cubicBezTo>
                <a:cubicBezTo>
                  <a:pt x="1582" y="64488"/>
                  <a:pt x="2036" y="64035"/>
                  <a:pt x="2036" y="63470"/>
                </a:cubicBezTo>
                <a:lnTo>
                  <a:pt x="2036" y="1019"/>
                </a:lnTo>
                <a:cubicBezTo>
                  <a:pt x="2036" y="455"/>
                  <a:pt x="1582" y="1"/>
                  <a:pt x="1018"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5"/>
          <p:cNvSpPr/>
          <p:nvPr/>
        </p:nvSpPr>
        <p:spPr>
          <a:xfrm>
            <a:off x="4477608" y="3855779"/>
            <a:ext cx="33103" cy="1046963"/>
          </a:xfrm>
          <a:custGeom>
            <a:rect b="b" l="l" r="r" t="t"/>
            <a:pathLst>
              <a:path extrusionOk="0" h="64488" w="2039">
                <a:moveTo>
                  <a:pt x="1018" y="1"/>
                </a:moveTo>
                <a:cubicBezTo>
                  <a:pt x="455" y="1"/>
                  <a:pt x="0" y="455"/>
                  <a:pt x="0" y="1019"/>
                </a:cubicBezTo>
                <a:lnTo>
                  <a:pt x="0" y="63470"/>
                </a:lnTo>
                <a:cubicBezTo>
                  <a:pt x="0" y="64035"/>
                  <a:pt x="455" y="64488"/>
                  <a:pt x="1018" y="64488"/>
                </a:cubicBezTo>
                <a:cubicBezTo>
                  <a:pt x="1584" y="64488"/>
                  <a:pt x="2038" y="64035"/>
                  <a:pt x="2038" y="63470"/>
                </a:cubicBezTo>
                <a:lnTo>
                  <a:pt x="2038" y="1019"/>
                </a:lnTo>
                <a:cubicBezTo>
                  <a:pt x="2038" y="455"/>
                  <a:pt x="1584" y="1"/>
                  <a:pt x="1018"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
          <p:cNvSpPr/>
          <p:nvPr/>
        </p:nvSpPr>
        <p:spPr>
          <a:xfrm>
            <a:off x="5004401" y="3427776"/>
            <a:ext cx="351472" cy="1536286"/>
          </a:xfrm>
          <a:custGeom>
            <a:rect b="b" l="l" r="r" t="t"/>
            <a:pathLst>
              <a:path extrusionOk="0" h="94628" w="21649">
                <a:moveTo>
                  <a:pt x="1508" y="1"/>
                </a:moveTo>
                <a:cubicBezTo>
                  <a:pt x="675" y="1"/>
                  <a:pt x="0" y="675"/>
                  <a:pt x="0" y="1508"/>
                </a:cubicBezTo>
                <a:lnTo>
                  <a:pt x="0" y="94627"/>
                </a:lnTo>
                <a:lnTo>
                  <a:pt x="21648" y="94627"/>
                </a:lnTo>
                <a:lnTo>
                  <a:pt x="21648" y="1508"/>
                </a:lnTo>
                <a:cubicBezTo>
                  <a:pt x="21648" y="675"/>
                  <a:pt x="20974" y="1"/>
                  <a:pt x="201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a:off x="5150224" y="3584249"/>
            <a:ext cx="59810" cy="59810"/>
          </a:xfrm>
          <a:custGeom>
            <a:rect b="b" l="l" r="r" t="t"/>
            <a:pathLst>
              <a:path extrusionOk="0" h="3684" w="3684">
                <a:moveTo>
                  <a:pt x="1841" y="0"/>
                </a:moveTo>
                <a:cubicBezTo>
                  <a:pt x="822" y="0"/>
                  <a:pt x="1" y="821"/>
                  <a:pt x="1" y="1841"/>
                </a:cubicBezTo>
                <a:lnTo>
                  <a:pt x="1" y="1843"/>
                </a:lnTo>
                <a:cubicBezTo>
                  <a:pt x="1" y="2863"/>
                  <a:pt x="822" y="3683"/>
                  <a:pt x="1841" y="3683"/>
                </a:cubicBezTo>
                <a:lnTo>
                  <a:pt x="1843" y="3683"/>
                </a:lnTo>
                <a:cubicBezTo>
                  <a:pt x="2863" y="3683"/>
                  <a:pt x="3684" y="2863"/>
                  <a:pt x="3684" y="1843"/>
                </a:cubicBezTo>
                <a:lnTo>
                  <a:pt x="3684" y="1841"/>
                </a:lnTo>
                <a:cubicBezTo>
                  <a:pt x="3684"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p:nvPr/>
        </p:nvSpPr>
        <p:spPr>
          <a:xfrm>
            <a:off x="5257667" y="3693429"/>
            <a:ext cx="59794" cy="59794"/>
          </a:xfrm>
          <a:custGeom>
            <a:rect b="b" l="l" r="r" t="t"/>
            <a:pathLst>
              <a:path extrusionOk="0" h="3683" w="3683">
                <a:moveTo>
                  <a:pt x="1841" y="0"/>
                </a:moveTo>
                <a:cubicBezTo>
                  <a:pt x="821" y="0"/>
                  <a:pt x="0" y="821"/>
                  <a:pt x="0" y="1841"/>
                </a:cubicBezTo>
                <a:lnTo>
                  <a:pt x="0" y="1842"/>
                </a:lnTo>
                <a:cubicBezTo>
                  <a:pt x="0" y="2862"/>
                  <a:pt x="821" y="3683"/>
                  <a:pt x="1841" y="3683"/>
                </a:cubicBezTo>
                <a:cubicBezTo>
                  <a:pt x="2860" y="3683"/>
                  <a:pt x="3683" y="2862"/>
                  <a:pt x="3683" y="1842"/>
                </a:cubicBezTo>
                <a:lnTo>
                  <a:pt x="3683" y="1841"/>
                </a:lnTo>
                <a:cubicBezTo>
                  <a:pt x="3683" y="821"/>
                  <a:pt x="2860" y="0"/>
                  <a:pt x="184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5"/>
          <p:cNvSpPr/>
          <p:nvPr/>
        </p:nvSpPr>
        <p:spPr>
          <a:xfrm>
            <a:off x="5042797" y="3802593"/>
            <a:ext cx="59842" cy="59842"/>
          </a:xfrm>
          <a:custGeom>
            <a:rect b="b" l="l" r="r" t="t"/>
            <a:pathLst>
              <a:path extrusionOk="0" h="3686" w="3686">
                <a:moveTo>
                  <a:pt x="1843" y="1"/>
                </a:moveTo>
                <a:cubicBezTo>
                  <a:pt x="822" y="1"/>
                  <a:pt x="1" y="823"/>
                  <a:pt x="1" y="1843"/>
                </a:cubicBezTo>
                <a:cubicBezTo>
                  <a:pt x="1" y="2864"/>
                  <a:pt x="822" y="3685"/>
                  <a:pt x="1843" y="3685"/>
                </a:cubicBezTo>
                <a:lnTo>
                  <a:pt x="1845" y="3685"/>
                </a:lnTo>
                <a:cubicBezTo>
                  <a:pt x="2865" y="3685"/>
                  <a:pt x="3685" y="2864"/>
                  <a:pt x="3685" y="1843"/>
                </a:cubicBezTo>
                <a:cubicBezTo>
                  <a:pt x="3685" y="823"/>
                  <a:pt x="2865" y="1"/>
                  <a:pt x="184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5"/>
          <p:cNvSpPr/>
          <p:nvPr/>
        </p:nvSpPr>
        <p:spPr>
          <a:xfrm>
            <a:off x="5257667" y="3802593"/>
            <a:ext cx="59794" cy="59842"/>
          </a:xfrm>
          <a:custGeom>
            <a:rect b="b" l="l" r="r" t="t"/>
            <a:pathLst>
              <a:path extrusionOk="0" h="3686" w="3683">
                <a:moveTo>
                  <a:pt x="1841" y="1"/>
                </a:moveTo>
                <a:cubicBezTo>
                  <a:pt x="821" y="1"/>
                  <a:pt x="0" y="823"/>
                  <a:pt x="0" y="1843"/>
                </a:cubicBezTo>
                <a:cubicBezTo>
                  <a:pt x="0" y="2864"/>
                  <a:pt x="821" y="3685"/>
                  <a:pt x="1841" y="3685"/>
                </a:cubicBezTo>
                <a:cubicBezTo>
                  <a:pt x="2860" y="3685"/>
                  <a:pt x="3683" y="2864"/>
                  <a:pt x="3683" y="1843"/>
                </a:cubicBezTo>
                <a:cubicBezTo>
                  <a:pt x="3683" y="823"/>
                  <a:pt x="2860" y="1"/>
                  <a:pt x="1841"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
          <p:cNvSpPr/>
          <p:nvPr/>
        </p:nvSpPr>
        <p:spPr>
          <a:xfrm>
            <a:off x="5042797" y="3911790"/>
            <a:ext cx="59842" cy="59810"/>
          </a:xfrm>
          <a:custGeom>
            <a:rect b="b" l="l" r="r" t="t"/>
            <a:pathLst>
              <a:path extrusionOk="0" h="3684" w="3686">
                <a:moveTo>
                  <a:pt x="1843" y="1"/>
                </a:moveTo>
                <a:cubicBezTo>
                  <a:pt x="822" y="1"/>
                  <a:pt x="1" y="822"/>
                  <a:pt x="1" y="1841"/>
                </a:cubicBezTo>
                <a:lnTo>
                  <a:pt x="1" y="1843"/>
                </a:lnTo>
                <a:cubicBezTo>
                  <a:pt x="1" y="2863"/>
                  <a:pt x="822" y="3684"/>
                  <a:pt x="1843" y="3684"/>
                </a:cubicBezTo>
                <a:lnTo>
                  <a:pt x="1845" y="3684"/>
                </a:lnTo>
                <a:cubicBezTo>
                  <a:pt x="2865" y="3684"/>
                  <a:pt x="3685" y="2863"/>
                  <a:pt x="3685" y="1843"/>
                </a:cubicBezTo>
                <a:lnTo>
                  <a:pt x="3685" y="1841"/>
                </a:lnTo>
                <a:cubicBezTo>
                  <a:pt x="3685" y="822"/>
                  <a:pt x="2865" y="1"/>
                  <a:pt x="184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5"/>
          <p:cNvSpPr/>
          <p:nvPr/>
        </p:nvSpPr>
        <p:spPr>
          <a:xfrm>
            <a:off x="5150224" y="3911790"/>
            <a:ext cx="59810" cy="59810"/>
          </a:xfrm>
          <a:custGeom>
            <a:rect b="b" l="l" r="r" t="t"/>
            <a:pathLst>
              <a:path extrusionOk="0" h="3684" w="3684">
                <a:moveTo>
                  <a:pt x="1841" y="1"/>
                </a:moveTo>
                <a:cubicBezTo>
                  <a:pt x="822" y="1"/>
                  <a:pt x="1" y="822"/>
                  <a:pt x="1" y="1841"/>
                </a:cubicBezTo>
                <a:lnTo>
                  <a:pt x="1" y="1843"/>
                </a:lnTo>
                <a:cubicBezTo>
                  <a:pt x="1" y="2863"/>
                  <a:pt x="822" y="3684"/>
                  <a:pt x="1841" y="3684"/>
                </a:cubicBezTo>
                <a:lnTo>
                  <a:pt x="1843" y="3684"/>
                </a:lnTo>
                <a:cubicBezTo>
                  <a:pt x="2863" y="3684"/>
                  <a:pt x="3684" y="2863"/>
                  <a:pt x="3684" y="1843"/>
                </a:cubicBezTo>
                <a:lnTo>
                  <a:pt x="3684" y="1841"/>
                </a:lnTo>
                <a:cubicBezTo>
                  <a:pt x="3684" y="822"/>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5"/>
          <p:cNvSpPr/>
          <p:nvPr/>
        </p:nvSpPr>
        <p:spPr>
          <a:xfrm>
            <a:off x="5257667" y="3911790"/>
            <a:ext cx="59794" cy="59810"/>
          </a:xfrm>
          <a:custGeom>
            <a:rect b="b" l="l" r="r" t="t"/>
            <a:pathLst>
              <a:path extrusionOk="0" h="3684" w="3683">
                <a:moveTo>
                  <a:pt x="1841" y="1"/>
                </a:moveTo>
                <a:cubicBezTo>
                  <a:pt x="821" y="1"/>
                  <a:pt x="0" y="822"/>
                  <a:pt x="0" y="1841"/>
                </a:cubicBezTo>
                <a:lnTo>
                  <a:pt x="0" y="1843"/>
                </a:lnTo>
                <a:cubicBezTo>
                  <a:pt x="0" y="2863"/>
                  <a:pt x="821" y="3684"/>
                  <a:pt x="1841" y="3684"/>
                </a:cubicBezTo>
                <a:cubicBezTo>
                  <a:pt x="2860" y="3684"/>
                  <a:pt x="3683" y="2863"/>
                  <a:pt x="3683" y="1843"/>
                </a:cubicBezTo>
                <a:lnTo>
                  <a:pt x="3683" y="1841"/>
                </a:lnTo>
                <a:cubicBezTo>
                  <a:pt x="3683" y="822"/>
                  <a:pt x="2860" y="1"/>
                  <a:pt x="1841"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5"/>
          <p:cNvSpPr/>
          <p:nvPr/>
        </p:nvSpPr>
        <p:spPr>
          <a:xfrm>
            <a:off x="5042797" y="4020970"/>
            <a:ext cx="59842" cy="59842"/>
          </a:xfrm>
          <a:custGeom>
            <a:rect b="b" l="l" r="r" t="t"/>
            <a:pathLst>
              <a:path extrusionOk="0" h="3686" w="3686">
                <a:moveTo>
                  <a:pt x="1843" y="0"/>
                </a:moveTo>
                <a:cubicBezTo>
                  <a:pt x="822" y="0"/>
                  <a:pt x="1" y="823"/>
                  <a:pt x="1" y="1843"/>
                </a:cubicBezTo>
                <a:cubicBezTo>
                  <a:pt x="1" y="2864"/>
                  <a:pt x="822" y="3685"/>
                  <a:pt x="1843" y="3685"/>
                </a:cubicBezTo>
                <a:lnTo>
                  <a:pt x="1845" y="3685"/>
                </a:lnTo>
                <a:cubicBezTo>
                  <a:pt x="2865" y="3685"/>
                  <a:pt x="3685" y="2864"/>
                  <a:pt x="3685" y="1843"/>
                </a:cubicBezTo>
                <a:cubicBezTo>
                  <a:pt x="3685" y="823"/>
                  <a:pt x="2865" y="0"/>
                  <a:pt x="184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5"/>
          <p:cNvSpPr/>
          <p:nvPr/>
        </p:nvSpPr>
        <p:spPr>
          <a:xfrm>
            <a:off x="5150224" y="4020970"/>
            <a:ext cx="59810" cy="59842"/>
          </a:xfrm>
          <a:custGeom>
            <a:rect b="b" l="l" r="r" t="t"/>
            <a:pathLst>
              <a:path extrusionOk="0" h="3686" w="3684">
                <a:moveTo>
                  <a:pt x="1841" y="0"/>
                </a:moveTo>
                <a:cubicBezTo>
                  <a:pt x="822" y="0"/>
                  <a:pt x="1" y="823"/>
                  <a:pt x="1" y="1843"/>
                </a:cubicBezTo>
                <a:cubicBezTo>
                  <a:pt x="1" y="2864"/>
                  <a:pt x="822" y="3685"/>
                  <a:pt x="1841" y="3685"/>
                </a:cubicBezTo>
                <a:lnTo>
                  <a:pt x="1843" y="3685"/>
                </a:lnTo>
                <a:cubicBezTo>
                  <a:pt x="2863" y="3685"/>
                  <a:pt x="3684" y="2864"/>
                  <a:pt x="3684" y="1843"/>
                </a:cubicBezTo>
                <a:cubicBezTo>
                  <a:pt x="3684" y="823"/>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5"/>
          <p:cNvSpPr/>
          <p:nvPr/>
        </p:nvSpPr>
        <p:spPr>
          <a:xfrm>
            <a:off x="5257667" y="4020970"/>
            <a:ext cx="59794" cy="59842"/>
          </a:xfrm>
          <a:custGeom>
            <a:rect b="b" l="l" r="r" t="t"/>
            <a:pathLst>
              <a:path extrusionOk="0" h="3686" w="3683">
                <a:moveTo>
                  <a:pt x="1841" y="0"/>
                </a:moveTo>
                <a:cubicBezTo>
                  <a:pt x="821" y="0"/>
                  <a:pt x="0" y="823"/>
                  <a:pt x="0" y="1843"/>
                </a:cubicBezTo>
                <a:cubicBezTo>
                  <a:pt x="0" y="2864"/>
                  <a:pt x="821" y="3685"/>
                  <a:pt x="1841" y="3685"/>
                </a:cubicBezTo>
                <a:cubicBezTo>
                  <a:pt x="2860" y="3685"/>
                  <a:pt x="3683" y="2864"/>
                  <a:pt x="3683" y="1843"/>
                </a:cubicBezTo>
                <a:cubicBezTo>
                  <a:pt x="3683" y="823"/>
                  <a:pt x="2860" y="0"/>
                  <a:pt x="184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5"/>
          <p:cNvSpPr/>
          <p:nvPr/>
        </p:nvSpPr>
        <p:spPr>
          <a:xfrm>
            <a:off x="5042797" y="4130167"/>
            <a:ext cx="59842" cy="59810"/>
          </a:xfrm>
          <a:custGeom>
            <a:rect b="b" l="l" r="r" t="t"/>
            <a:pathLst>
              <a:path extrusionOk="0" h="3684" w="3686">
                <a:moveTo>
                  <a:pt x="1843" y="1"/>
                </a:moveTo>
                <a:cubicBezTo>
                  <a:pt x="822" y="1"/>
                  <a:pt x="1" y="822"/>
                  <a:pt x="1" y="1841"/>
                </a:cubicBezTo>
                <a:lnTo>
                  <a:pt x="1" y="1843"/>
                </a:lnTo>
                <a:cubicBezTo>
                  <a:pt x="1" y="2863"/>
                  <a:pt x="822" y="3684"/>
                  <a:pt x="1843" y="3684"/>
                </a:cubicBezTo>
                <a:lnTo>
                  <a:pt x="1845" y="3684"/>
                </a:lnTo>
                <a:cubicBezTo>
                  <a:pt x="2865" y="3684"/>
                  <a:pt x="3685" y="2863"/>
                  <a:pt x="3685" y="1843"/>
                </a:cubicBezTo>
                <a:lnTo>
                  <a:pt x="3685" y="1841"/>
                </a:lnTo>
                <a:cubicBezTo>
                  <a:pt x="3685" y="822"/>
                  <a:pt x="2865" y="1"/>
                  <a:pt x="184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5"/>
          <p:cNvSpPr/>
          <p:nvPr/>
        </p:nvSpPr>
        <p:spPr>
          <a:xfrm>
            <a:off x="5150224" y="4130167"/>
            <a:ext cx="59810" cy="59810"/>
          </a:xfrm>
          <a:custGeom>
            <a:rect b="b" l="l" r="r" t="t"/>
            <a:pathLst>
              <a:path extrusionOk="0" h="3684" w="3684">
                <a:moveTo>
                  <a:pt x="1841" y="1"/>
                </a:moveTo>
                <a:cubicBezTo>
                  <a:pt x="822" y="1"/>
                  <a:pt x="1" y="822"/>
                  <a:pt x="1" y="1841"/>
                </a:cubicBezTo>
                <a:lnTo>
                  <a:pt x="1" y="1843"/>
                </a:lnTo>
                <a:cubicBezTo>
                  <a:pt x="1" y="2863"/>
                  <a:pt x="822" y="3684"/>
                  <a:pt x="1841" y="3684"/>
                </a:cubicBezTo>
                <a:lnTo>
                  <a:pt x="1843" y="3684"/>
                </a:lnTo>
                <a:cubicBezTo>
                  <a:pt x="2863" y="3684"/>
                  <a:pt x="3684" y="2863"/>
                  <a:pt x="3684" y="1843"/>
                </a:cubicBezTo>
                <a:lnTo>
                  <a:pt x="3684" y="1841"/>
                </a:lnTo>
                <a:cubicBezTo>
                  <a:pt x="3684" y="822"/>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5"/>
          <p:cNvSpPr/>
          <p:nvPr/>
        </p:nvSpPr>
        <p:spPr>
          <a:xfrm>
            <a:off x="5257667" y="4130167"/>
            <a:ext cx="59794" cy="59810"/>
          </a:xfrm>
          <a:custGeom>
            <a:rect b="b" l="l" r="r" t="t"/>
            <a:pathLst>
              <a:path extrusionOk="0" h="3684" w="3683">
                <a:moveTo>
                  <a:pt x="1841" y="1"/>
                </a:moveTo>
                <a:cubicBezTo>
                  <a:pt x="821" y="1"/>
                  <a:pt x="0" y="822"/>
                  <a:pt x="0" y="1841"/>
                </a:cubicBezTo>
                <a:lnTo>
                  <a:pt x="0" y="1843"/>
                </a:lnTo>
                <a:cubicBezTo>
                  <a:pt x="0" y="2863"/>
                  <a:pt x="821" y="3684"/>
                  <a:pt x="1841" y="3684"/>
                </a:cubicBezTo>
                <a:cubicBezTo>
                  <a:pt x="2860" y="3684"/>
                  <a:pt x="3683" y="2863"/>
                  <a:pt x="3683" y="1843"/>
                </a:cubicBezTo>
                <a:lnTo>
                  <a:pt x="3683" y="1841"/>
                </a:lnTo>
                <a:cubicBezTo>
                  <a:pt x="3683" y="822"/>
                  <a:pt x="2860" y="1"/>
                  <a:pt x="1841"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5"/>
          <p:cNvSpPr/>
          <p:nvPr/>
        </p:nvSpPr>
        <p:spPr>
          <a:xfrm>
            <a:off x="5042797" y="4239347"/>
            <a:ext cx="59842" cy="59826"/>
          </a:xfrm>
          <a:custGeom>
            <a:rect b="b" l="l" r="r" t="t"/>
            <a:pathLst>
              <a:path extrusionOk="0" h="3685" w="3686">
                <a:moveTo>
                  <a:pt x="1843" y="0"/>
                </a:moveTo>
                <a:cubicBezTo>
                  <a:pt x="822" y="0"/>
                  <a:pt x="1" y="823"/>
                  <a:pt x="1" y="1843"/>
                </a:cubicBezTo>
                <a:cubicBezTo>
                  <a:pt x="1" y="2864"/>
                  <a:pt x="822" y="3685"/>
                  <a:pt x="1843" y="3685"/>
                </a:cubicBezTo>
                <a:lnTo>
                  <a:pt x="1845" y="3685"/>
                </a:lnTo>
                <a:cubicBezTo>
                  <a:pt x="2865" y="3685"/>
                  <a:pt x="3685" y="2864"/>
                  <a:pt x="3685" y="1843"/>
                </a:cubicBezTo>
                <a:cubicBezTo>
                  <a:pt x="3685" y="823"/>
                  <a:pt x="2865" y="0"/>
                  <a:pt x="184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5"/>
          <p:cNvSpPr/>
          <p:nvPr/>
        </p:nvSpPr>
        <p:spPr>
          <a:xfrm>
            <a:off x="5150224" y="4239347"/>
            <a:ext cx="59810" cy="59826"/>
          </a:xfrm>
          <a:custGeom>
            <a:rect b="b" l="l" r="r" t="t"/>
            <a:pathLst>
              <a:path extrusionOk="0" h="3685" w="3684">
                <a:moveTo>
                  <a:pt x="1841" y="0"/>
                </a:moveTo>
                <a:cubicBezTo>
                  <a:pt x="822" y="0"/>
                  <a:pt x="1" y="823"/>
                  <a:pt x="1" y="1843"/>
                </a:cubicBezTo>
                <a:cubicBezTo>
                  <a:pt x="1" y="2864"/>
                  <a:pt x="822" y="3685"/>
                  <a:pt x="1841" y="3685"/>
                </a:cubicBezTo>
                <a:lnTo>
                  <a:pt x="1843" y="3685"/>
                </a:lnTo>
                <a:cubicBezTo>
                  <a:pt x="2863" y="3685"/>
                  <a:pt x="3684" y="2864"/>
                  <a:pt x="3684" y="1843"/>
                </a:cubicBezTo>
                <a:cubicBezTo>
                  <a:pt x="3684" y="823"/>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5"/>
          <p:cNvSpPr/>
          <p:nvPr/>
        </p:nvSpPr>
        <p:spPr>
          <a:xfrm>
            <a:off x="5257667" y="4239347"/>
            <a:ext cx="59794" cy="59826"/>
          </a:xfrm>
          <a:custGeom>
            <a:rect b="b" l="l" r="r" t="t"/>
            <a:pathLst>
              <a:path extrusionOk="0" h="3685" w="3683">
                <a:moveTo>
                  <a:pt x="1841" y="0"/>
                </a:moveTo>
                <a:cubicBezTo>
                  <a:pt x="821" y="0"/>
                  <a:pt x="0" y="823"/>
                  <a:pt x="0" y="1843"/>
                </a:cubicBezTo>
                <a:cubicBezTo>
                  <a:pt x="0" y="2864"/>
                  <a:pt x="821" y="3685"/>
                  <a:pt x="1841" y="3685"/>
                </a:cubicBezTo>
                <a:cubicBezTo>
                  <a:pt x="2860" y="3685"/>
                  <a:pt x="3683" y="2864"/>
                  <a:pt x="3683" y="1843"/>
                </a:cubicBezTo>
                <a:cubicBezTo>
                  <a:pt x="3683" y="823"/>
                  <a:pt x="2860" y="0"/>
                  <a:pt x="184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5"/>
          <p:cNvSpPr/>
          <p:nvPr/>
        </p:nvSpPr>
        <p:spPr>
          <a:xfrm>
            <a:off x="5042797" y="4348544"/>
            <a:ext cx="59842" cy="59810"/>
          </a:xfrm>
          <a:custGeom>
            <a:rect b="b" l="l" r="r" t="t"/>
            <a:pathLst>
              <a:path extrusionOk="0" h="3684" w="3686">
                <a:moveTo>
                  <a:pt x="1843" y="1"/>
                </a:moveTo>
                <a:cubicBezTo>
                  <a:pt x="822" y="1"/>
                  <a:pt x="1" y="821"/>
                  <a:pt x="1" y="1841"/>
                </a:cubicBezTo>
                <a:lnTo>
                  <a:pt x="1" y="1843"/>
                </a:lnTo>
                <a:cubicBezTo>
                  <a:pt x="1" y="2863"/>
                  <a:pt x="822" y="3683"/>
                  <a:pt x="1843" y="3683"/>
                </a:cubicBezTo>
                <a:lnTo>
                  <a:pt x="1845" y="3683"/>
                </a:lnTo>
                <a:cubicBezTo>
                  <a:pt x="2865" y="3683"/>
                  <a:pt x="3685" y="2863"/>
                  <a:pt x="3685" y="1843"/>
                </a:cubicBezTo>
                <a:lnTo>
                  <a:pt x="3685" y="1841"/>
                </a:lnTo>
                <a:cubicBezTo>
                  <a:pt x="3685" y="821"/>
                  <a:pt x="2865" y="1"/>
                  <a:pt x="184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5"/>
          <p:cNvSpPr/>
          <p:nvPr/>
        </p:nvSpPr>
        <p:spPr>
          <a:xfrm>
            <a:off x="5150224" y="4348544"/>
            <a:ext cx="59810" cy="59810"/>
          </a:xfrm>
          <a:custGeom>
            <a:rect b="b" l="l" r="r" t="t"/>
            <a:pathLst>
              <a:path extrusionOk="0" h="3684" w="3684">
                <a:moveTo>
                  <a:pt x="1841" y="1"/>
                </a:moveTo>
                <a:cubicBezTo>
                  <a:pt x="822" y="1"/>
                  <a:pt x="1" y="821"/>
                  <a:pt x="1" y="1841"/>
                </a:cubicBezTo>
                <a:lnTo>
                  <a:pt x="1" y="1843"/>
                </a:lnTo>
                <a:cubicBezTo>
                  <a:pt x="1" y="2863"/>
                  <a:pt x="822" y="3683"/>
                  <a:pt x="1841" y="3683"/>
                </a:cubicBezTo>
                <a:lnTo>
                  <a:pt x="1843" y="3683"/>
                </a:lnTo>
                <a:cubicBezTo>
                  <a:pt x="2863" y="3683"/>
                  <a:pt x="3684" y="2863"/>
                  <a:pt x="3684" y="1843"/>
                </a:cubicBezTo>
                <a:lnTo>
                  <a:pt x="3684" y="1841"/>
                </a:lnTo>
                <a:cubicBezTo>
                  <a:pt x="3684" y="821"/>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5"/>
          <p:cNvSpPr/>
          <p:nvPr/>
        </p:nvSpPr>
        <p:spPr>
          <a:xfrm>
            <a:off x="5257667" y="4348544"/>
            <a:ext cx="59794" cy="59810"/>
          </a:xfrm>
          <a:custGeom>
            <a:rect b="b" l="l" r="r" t="t"/>
            <a:pathLst>
              <a:path extrusionOk="0" h="3684" w="3683">
                <a:moveTo>
                  <a:pt x="1841" y="1"/>
                </a:moveTo>
                <a:cubicBezTo>
                  <a:pt x="821" y="1"/>
                  <a:pt x="0" y="821"/>
                  <a:pt x="0" y="1841"/>
                </a:cubicBezTo>
                <a:lnTo>
                  <a:pt x="0" y="1843"/>
                </a:lnTo>
                <a:cubicBezTo>
                  <a:pt x="0" y="2863"/>
                  <a:pt x="821" y="3683"/>
                  <a:pt x="1841" y="3683"/>
                </a:cubicBezTo>
                <a:cubicBezTo>
                  <a:pt x="2860" y="3683"/>
                  <a:pt x="3683" y="2863"/>
                  <a:pt x="3683" y="1843"/>
                </a:cubicBezTo>
                <a:lnTo>
                  <a:pt x="3683" y="1841"/>
                </a:lnTo>
                <a:cubicBezTo>
                  <a:pt x="3683" y="821"/>
                  <a:pt x="2860" y="1"/>
                  <a:pt x="1841"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5"/>
          <p:cNvSpPr/>
          <p:nvPr/>
        </p:nvSpPr>
        <p:spPr>
          <a:xfrm>
            <a:off x="5042797" y="4457724"/>
            <a:ext cx="59842" cy="59826"/>
          </a:xfrm>
          <a:custGeom>
            <a:rect b="b" l="l" r="r" t="t"/>
            <a:pathLst>
              <a:path extrusionOk="0" h="3685" w="3686">
                <a:moveTo>
                  <a:pt x="1843" y="0"/>
                </a:moveTo>
                <a:cubicBezTo>
                  <a:pt x="822" y="0"/>
                  <a:pt x="1" y="823"/>
                  <a:pt x="1" y="1842"/>
                </a:cubicBezTo>
                <a:cubicBezTo>
                  <a:pt x="1" y="2864"/>
                  <a:pt x="822" y="3685"/>
                  <a:pt x="1843" y="3685"/>
                </a:cubicBezTo>
                <a:lnTo>
                  <a:pt x="1845" y="3685"/>
                </a:lnTo>
                <a:cubicBezTo>
                  <a:pt x="2865" y="3685"/>
                  <a:pt x="3685" y="2864"/>
                  <a:pt x="3685" y="1842"/>
                </a:cubicBezTo>
                <a:cubicBezTo>
                  <a:pt x="3685" y="823"/>
                  <a:pt x="2865" y="0"/>
                  <a:pt x="184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5"/>
          <p:cNvSpPr/>
          <p:nvPr/>
        </p:nvSpPr>
        <p:spPr>
          <a:xfrm>
            <a:off x="5150224" y="4457724"/>
            <a:ext cx="59810" cy="59826"/>
          </a:xfrm>
          <a:custGeom>
            <a:rect b="b" l="l" r="r" t="t"/>
            <a:pathLst>
              <a:path extrusionOk="0" h="3685" w="3684">
                <a:moveTo>
                  <a:pt x="1841" y="0"/>
                </a:moveTo>
                <a:cubicBezTo>
                  <a:pt x="822" y="0"/>
                  <a:pt x="1" y="823"/>
                  <a:pt x="1" y="1842"/>
                </a:cubicBezTo>
                <a:cubicBezTo>
                  <a:pt x="1" y="2864"/>
                  <a:pt x="822" y="3685"/>
                  <a:pt x="1841" y="3685"/>
                </a:cubicBezTo>
                <a:lnTo>
                  <a:pt x="1843" y="3685"/>
                </a:lnTo>
                <a:cubicBezTo>
                  <a:pt x="2863" y="3685"/>
                  <a:pt x="3684" y="2864"/>
                  <a:pt x="3684" y="1842"/>
                </a:cubicBezTo>
                <a:cubicBezTo>
                  <a:pt x="3684" y="823"/>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5"/>
          <p:cNvSpPr/>
          <p:nvPr/>
        </p:nvSpPr>
        <p:spPr>
          <a:xfrm>
            <a:off x="5257667" y="4457724"/>
            <a:ext cx="59794" cy="59826"/>
          </a:xfrm>
          <a:custGeom>
            <a:rect b="b" l="l" r="r" t="t"/>
            <a:pathLst>
              <a:path extrusionOk="0" h="3685" w="3683">
                <a:moveTo>
                  <a:pt x="1841" y="0"/>
                </a:moveTo>
                <a:cubicBezTo>
                  <a:pt x="821" y="0"/>
                  <a:pt x="0" y="823"/>
                  <a:pt x="0" y="1842"/>
                </a:cubicBezTo>
                <a:cubicBezTo>
                  <a:pt x="0" y="2864"/>
                  <a:pt x="821" y="3685"/>
                  <a:pt x="1841" y="3685"/>
                </a:cubicBezTo>
                <a:cubicBezTo>
                  <a:pt x="2860" y="3685"/>
                  <a:pt x="3683" y="2864"/>
                  <a:pt x="3683" y="1842"/>
                </a:cubicBezTo>
                <a:cubicBezTo>
                  <a:pt x="3683" y="823"/>
                  <a:pt x="2860" y="0"/>
                  <a:pt x="184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5"/>
          <p:cNvSpPr/>
          <p:nvPr/>
        </p:nvSpPr>
        <p:spPr>
          <a:xfrm>
            <a:off x="5042797" y="4566921"/>
            <a:ext cx="59842" cy="59810"/>
          </a:xfrm>
          <a:custGeom>
            <a:rect b="b" l="l" r="r" t="t"/>
            <a:pathLst>
              <a:path extrusionOk="0" h="3684" w="3686">
                <a:moveTo>
                  <a:pt x="1843" y="1"/>
                </a:moveTo>
                <a:cubicBezTo>
                  <a:pt x="822" y="1"/>
                  <a:pt x="1" y="821"/>
                  <a:pt x="1" y="1841"/>
                </a:cubicBezTo>
                <a:lnTo>
                  <a:pt x="1" y="1843"/>
                </a:lnTo>
                <a:cubicBezTo>
                  <a:pt x="1" y="2863"/>
                  <a:pt x="822" y="3683"/>
                  <a:pt x="1843" y="3683"/>
                </a:cubicBezTo>
                <a:lnTo>
                  <a:pt x="1845" y="3683"/>
                </a:lnTo>
                <a:cubicBezTo>
                  <a:pt x="2865" y="3683"/>
                  <a:pt x="3685" y="2863"/>
                  <a:pt x="3685" y="1843"/>
                </a:cubicBezTo>
                <a:lnTo>
                  <a:pt x="3685" y="1841"/>
                </a:lnTo>
                <a:cubicBezTo>
                  <a:pt x="3685" y="821"/>
                  <a:pt x="2865" y="1"/>
                  <a:pt x="184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5"/>
          <p:cNvSpPr/>
          <p:nvPr/>
        </p:nvSpPr>
        <p:spPr>
          <a:xfrm>
            <a:off x="5150224" y="4566921"/>
            <a:ext cx="59810" cy="59810"/>
          </a:xfrm>
          <a:custGeom>
            <a:rect b="b" l="l" r="r" t="t"/>
            <a:pathLst>
              <a:path extrusionOk="0" h="3684" w="3684">
                <a:moveTo>
                  <a:pt x="1841" y="1"/>
                </a:moveTo>
                <a:cubicBezTo>
                  <a:pt x="822" y="1"/>
                  <a:pt x="1" y="821"/>
                  <a:pt x="1" y="1841"/>
                </a:cubicBezTo>
                <a:lnTo>
                  <a:pt x="1" y="1843"/>
                </a:lnTo>
                <a:cubicBezTo>
                  <a:pt x="1" y="2863"/>
                  <a:pt x="822" y="3683"/>
                  <a:pt x="1841" y="3683"/>
                </a:cubicBezTo>
                <a:lnTo>
                  <a:pt x="1843" y="3683"/>
                </a:lnTo>
                <a:cubicBezTo>
                  <a:pt x="2863" y="3683"/>
                  <a:pt x="3684" y="2863"/>
                  <a:pt x="3684" y="1843"/>
                </a:cubicBezTo>
                <a:lnTo>
                  <a:pt x="3684" y="1841"/>
                </a:lnTo>
                <a:cubicBezTo>
                  <a:pt x="3684" y="821"/>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5"/>
          <p:cNvSpPr/>
          <p:nvPr/>
        </p:nvSpPr>
        <p:spPr>
          <a:xfrm>
            <a:off x="5257667" y="4566921"/>
            <a:ext cx="59794" cy="59810"/>
          </a:xfrm>
          <a:custGeom>
            <a:rect b="b" l="l" r="r" t="t"/>
            <a:pathLst>
              <a:path extrusionOk="0" h="3684" w="3683">
                <a:moveTo>
                  <a:pt x="1841" y="1"/>
                </a:moveTo>
                <a:cubicBezTo>
                  <a:pt x="821" y="1"/>
                  <a:pt x="0" y="821"/>
                  <a:pt x="0" y="1841"/>
                </a:cubicBezTo>
                <a:lnTo>
                  <a:pt x="0" y="1843"/>
                </a:lnTo>
                <a:cubicBezTo>
                  <a:pt x="0" y="2863"/>
                  <a:pt x="821" y="3683"/>
                  <a:pt x="1841" y="3683"/>
                </a:cubicBezTo>
                <a:cubicBezTo>
                  <a:pt x="2860" y="3683"/>
                  <a:pt x="3683" y="2863"/>
                  <a:pt x="3683" y="1843"/>
                </a:cubicBezTo>
                <a:lnTo>
                  <a:pt x="3683" y="1841"/>
                </a:lnTo>
                <a:cubicBezTo>
                  <a:pt x="3683" y="821"/>
                  <a:pt x="2860" y="1"/>
                  <a:pt x="1841"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5"/>
          <p:cNvSpPr/>
          <p:nvPr/>
        </p:nvSpPr>
        <p:spPr>
          <a:xfrm>
            <a:off x="5042797" y="4676101"/>
            <a:ext cx="59842" cy="59826"/>
          </a:xfrm>
          <a:custGeom>
            <a:rect b="b" l="l" r="r" t="t"/>
            <a:pathLst>
              <a:path extrusionOk="0" h="3685" w="3686">
                <a:moveTo>
                  <a:pt x="1843" y="0"/>
                </a:moveTo>
                <a:cubicBezTo>
                  <a:pt x="822" y="0"/>
                  <a:pt x="1" y="823"/>
                  <a:pt x="1" y="1842"/>
                </a:cubicBezTo>
                <a:cubicBezTo>
                  <a:pt x="1" y="2864"/>
                  <a:pt x="822" y="3685"/>
                  <a:pt x="1843" y="3685"/>
                </a:cubicBezTo>
                <a:lnTo>
                  <a:pt x="1845" y="3685"/>
                </a:lnTo>
                <a:cubicBezTo>
                  <a:pt x="2865" y="3685"/>
                  <a:pt x="3685" y="2864"/>
                  <a:pt x="3685" y="1842"/>
                </a:cubicBezTo>
                <a:cubicBezTo>
                  <a:pt x="3685" y="823"/>
                  <a:pt x="2865" y="0"/>
                  <a:pt x="184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5"/>
          <p:cNvSpPr/>
          <p:nvPr/>
        </p:nvSpPr>
        <p:spPr>
          <a:xfrm>
            <a:off x="5150224" y="4676101"/>
            <a:ext cx="59810" cy="59826"/>
          </a:xfrm>
          <a:custGeom>
            <a:rect b="b" l="l" r="r" t="t"/>
            <a:pathLst>
              <a:path extrusionOk="0" h="3685" w="3684">
                <a:moveTo>
                  <a:pt x="1841" y="0"/>
                </a:moveTo>
                <a:cubicBezTo>
                  <a:pt x="822" y="0"/>
                  <a:pt x="1" y="823"/>
                  <a:pt x="1" y="1842"/>
                </a:cubicBezTo>
                <a:cubicBezTo>
                  <a:pt x="1" y="2864"/>
                  <a:pt x="822" y="3685"/>
                  <a:pt x="1841" y="3685"/>
                </a:cubicBezTo>
                <a:lnTo>
                  <a:pt x="1843" y="3685"/>
                </a:lnTo>
                <a:cubicBezTo>
                  <a:pt x="2863" y="3685"/>
                  <a:pt x="3684" y="2864"/>
                  <a:pt x="3684" y="1842"/>
                </a:cubicBezTo>
                <a:cubicBezTo>
                  <a:pt x="3684" y="823"/>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5"/>
          <p:cNvSpPr/>
          <p:nvPr/>
        </p:nvSpPr>
        <p:spPr>
          <a:xfrm>
            <a:off x="5257667" y="4676101"/>
            <a:ext cx="59794" cy="59826"/>
          </a:xfrm>
          <a:custGeom>
            <a:rect b="b" l="l" r="r" t="t"/>
            <a:pathLst>
              <a:path extrusionOk="0" h="3685" w="3683">
                <a:moveTo>
                  <a:pt x="1841" y="0"/>
                </a:moveTo>
                <a:cubicBezTo>
                  <a:pt x="821" y="0"/>
                  <a:pt x="0" y="823"/>
                  <a:pt x="0" y="1842"/>
                </a:cubicBezTo>
                <a:cubicBezTo>
                  <a:pt x="0" y="2864"/>
                  <a:pt x="821" y="3685"/>
                  <a:pt x="1841" y="3685"/>
                </a:cubicBezTo>
                <a:cubicBezTo>
                  <a:pt x="2860" y="3685"/>
                  <a:pt x="3683" y="2864"/>
                  <a:pt x="3683" y="1842"/>
                </a:cubicBezTo>
                <a:cubicBezTo>
                  <a:pt x="3683" y="823"/>
                  <a:pt x="2860" y="0"/>
                  <a:pt x="184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5"/>
          <p:cNvSpPr/>
          <p:nvPr/>
        </p:nvSpPr>
        <p:spPr>
          <a:xfrm>
            <a:off x="5042797" y="4785298"/>
            <a:ext cx="59842" cy="59810"/>
          </a:xfrm>
          <a:custGeom>
            <a:rect b="b" l="l" r="r" t="t"/>
            <a:pathLst>
              <a:path extrusionOk="0" h="3684" w="3686">
                <a:moveTo>
                  <a:pt x="1843" y="0"/>
                </a:moveTo>
                <a:cubicBezTo>
                  <a:pt x="822" y="0"/>
                  <a:pt x="1" y="821"/>
                  <a:pt x="1" y="1841"/>
                </a:cubicBezTo>
                <a:lnTo>
                  <a:pt x="1" y="1843"/>
                </a:lnTo>
                <a:cubicBezTo>
                  <a:pt x="1" y="2862"/>
                  <a:pt x="822" y="3683"/>
                  <a:pt x="1843" y="3683"/>
                </a:cubicBezTo>
                <a:lnTo>
                  <a:pt x="1845" y="3683"/>
                </a:lnTo>
                <a:cubicBezTo>
                  <a:pt x="2865" y="3683"/>
                  <a:pt x="3685" y="2862"/>
                  <a:pt x="3685" y="1843"/>
                </a:cubicBezTo>
                <a:lnTo>
                  <a:pt x="3685" y="1841"/>
                </a:lnTo>
                <a:cubicBezTo>
                  <a:pt x="3685" y="821"/>
                  <a:pt x="2865" y="0"/>
                  <a:pt x="184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5"/>
          <p:cNvSpPr/>
          <p:nvPr/>
        </p:nvSpPr>
        <p:spPr>
          <a:xfrm>
            <a:off x="5150224" y="4785298"/>
            <a:ext cx="59810" cy="59810"/>
          </a:xfrm>
          <a:custGeom>
            <a:rect b="b" l="l" r="r" t="t"/>
            <a:pathLst>
              <a:path extrusionOk="0" h="3684" w="3684">
                <a:moveTo>
                  <a:pt x="1841" y="0"/>
                </a:moveTo>
                <a:cubicBezTo>
                  <a:pt x="822" y="0"/>
                  <a:pt x="1" y="821"/>
                  <a:pt x="1" y="1841"/>
                </a:cubicBezTo>
                <a:lnTo>
                  <a:pt x="1" y="1843"/>
                </a:lnTo>
                <a:cubicBezTo>
                  <a:pt x="1" y="2862"/>
                  <a:pt x="822" y="3683"/>
                  <a:pt x="1841" y="3683"/>
                </a:cubicBezTo>
                <a:lnTo>
                  <a:pt x="1843" y="3683"/>
                </a:lnTo>
                <a:cubicBezTo>
                  <a:pt x="2863" y="3683"/>
                  <a:pt x="3684" y="2862"/>
                  <a:pt x="3684" y="1843"/>
                </a:cubicBezTo>
                <a:lnTo>
                  <a:pt x="3684" y="1841"/>
                </a:lnTo>
                <a:cubicBezTo>
                  <a:pt x="3684"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5"/>
          <p:cNvSpPr/>
          <p:nvPr/>
        </p:nvSpPr>
        <p:spPr>
          <a:xfrm>
            <a:off x="5257667" y="4785298"/>
            <a:ext cx="59794" cy="59810"/>
          </a:xfrm>
          <a:custGeom>
            <a:rect b="b" l="l" r="r" t="t"/>
            <a:pathLst>
              <a:path extrusionOk="0" h="3684" w="3683">
                <a:moveTo>
                  <a:pt x="1841" y="0"/>
                </a:moveTo>
                <a:cubicBezTo>
                  <a:pt x="821" y="0"/>
                  <a:pt x="0" y="821"/>
                  <a:pt x="0" y="1841"/>
                </a:cubicBezTo>
                <a:lnTo>
                  <a:pt x="0" y="1843"/>
                </a:lnTo>
                <a:cubicBezTo>
                  <a:pt x="0" y="2862"/>
                  <a:pt x="821" y="3683"/>
                  <a:pt x="1841" y="3683"/>
                </a:cubicBezTo>
                <a:cubicBezTo>
                  <a:pt x="2860" y="3683"/>
                  <a:pt x="3683" y="2862"/>
                  <a:pt x="3683" y="1843"/>
                </a:cubicBezTo>
                <a:lnTo>
                  <a:pt x="3683" y="1841"/>
                </a:lnTo>
                <a:cubicBezTo>
                  <a:pt x="3683" y="821"/>
                  <a:pt x="2860" y="0"/>
                  <a:pt x="184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5"/>
          <p:cNvSpPr/>
          <p:nvPr/>
        </p:nvSpPr>
        <p:spPr>
          <a:xfrm>
            <a:off x="3431018" y="2988863"/>
            <a:ext cx="388390" cy="170256"/>
          </a:xfrm>
          <a:custGeom>
            <a:rect b="b" l="l" r="r" t="t"/>
            <a:pathLst>
              <a:path extrusionOk="0" h="10487" w="23923">
                <a:moveTo>
                  <a:pt x="1077" y="0"/>
                </a:moveTo>
                <a:cubicBezTo>
                  <a:pt x="480" y="0"/>
                  <a:pt x="1" y="479"/>
                  <a:pt x="1" y="1075"/>
                </a:cubicBezTo>
                <a:lnTo>
                  <a:pt x="1" y="9412"/>
                </a:lnTo>
                <a:cubicBezTo>
                  <a:pt x="1" y="10008"/>
                  <a:pt x="480" y="10487"/>
                  <a:pt x="1077" y="10487"/>
                </a:cubicBezTo>
                <a:lnTo>
                  <a:pt x="22848" y="10487"/>
                </a:lnTo>
                <a:cubicBezTo>
                  <a:pt x="23443" y="10487"/>
                  <a:pt x="23922" y="10008"/>
                  <a:pt x="23922" y="9412"/>
                </a:cubicBezTo>
                <a:lnTo>
                  <a:pt x="23922" y="1075"/>
                </a:lnTo>
                <a:cubicBezTo>
                  <a:pt x="23922" y="479"/>
                  <a:pt x="23443" y="0"/>
                  <a:pt x="22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5"/>
          <p:cNvSpPr/>
          <p:nvPr/>
        </p:nvSpPr>
        <p:spPr>
          <a:xfrm>
            <a:off x="3449494" y="3157512"/>
            <a:ext cx="351472" cy="1806550"/>
          </a:xfrm>
          <a:custGeom>
            <a:rect b="b" l="l" r="r" t="t"/>
            <a:pathLst>
              <a:path extrusionOk="0" h="111275" w="21649">
                <a:moveTo>
                  <a:pt x="1" y="0"/>
                </a:moveTo>
                <a:lnTo>
                  <a:pt x="1" y="111274"/>
                </a:lnTo>
                <a:lnTo>
                  <a:pt x="21648" y="111274"/>
                </a:lnTo>
                <a:lnTo>
                  <a:pt x="216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5"/>
          <p:cNvSpPr/>
          <p:nvPr/>
        </p:nvSpPr>
        <p:spPr>
          <a:xfrm>
            <a:off x="3491640" y="3204691"/>
            <a:ext cx="59810" cy="59810"/>
          </a:xfrm>
          <a:custGeom>
            <a:rect b="b" l="l" r="r" t="t"/>
            <a:pathLst>
              <a:path extrusionOk="0" h="3684" w="3684">
                <a:moveTo>
                  <a:pt x="1720" y="0"/>
                </a:moveTo>
                <a:cubicBezTo>
                  <a:pt x="767" y="0"/>
                  <a:pt x="1" y="766"/>
                  <a:pt x="1" y="1719"/>
                </a:cubicBezTo>
                <a:lnTo>
                  <a:pt x="1" y="1964"/>
                </a:lnTo>
                <a:cubicBezTo>
                  <a:pt x="1" y="2917"/>
                  <a:pt x="767" y="3683"/>
                  <a:pt x="1720" y="3683"/>
                </a:cubicBezTo>
                <a:lnTo>
                  <a:pt x="1964" y="3683"/>
                </a:lnTo>
                <a:cubicBezTo>
                  <a:pt x="2917" y="3683"/>
                  <a:pt x="3683" y="2917"/>
                  <a:pt x="3683" y="1964"/>
                </a:cubicBezTo>
                <a:lnTo>
                  <a:pt x="3683" y="1719"/>
                </a:lnTo>
                <a:cubicBezTo>
                  <a:pt x="3683" y="766"/>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5"/>
          <p:cNvSpPr/>
          <p:nvPr/>
        </p:nvSpPr>
        <p:spPr>
          <a:xfrm>
            <a:off x="3599051" y="3204691"/>
            <a:ext cx="59826" cy="59810"/>
          </a:xfrm>
          <a:custGeom>
            <a:rect b="b" l="l" r="r" t="t"/>
            <a:pathLst>
              <a:path extrusionOk="0" h="3684" w="3685">
                <a:moveTo>
                  <a:pt x="1721" y="0"/>
                </a:moveTo>
                <a:cubicBezTo>
                  <a:pt x="768" y="0"/>
                  <a:pt x="0" y="766"/>
                  <a:pt x="0" y="1719"/>
                </a:cubicBezTo>
                <a:lnTo>
                  <a:pt x="0" y="1964"/>
                </a:lnTo>
                <a:cubicBezTo>
                  <a:pt x="0" y="2917"/>
                  <a:pt x="768" y="3683"/>
                  <a:pt x="1721" y="3683"/>
                </a:cubicBezTo>
                <a:lnTo>
                  <a:pt x="1966" y="3683"/>
                </a:lnTo>
                <a:cubicBezTo>
                  <a:pt x="2918" y="3683"/>
                  <a:pt x="3685" y="2917"/>
                  <a:pt x="3685" y="1964"/>
                </a:cubicBezTo>
                <a:lnTo>
                  <a:pt x="3685" y="1719"/>
                </a:lnTo>
                <a:cubicBezTo>
                  <a:pt x="3685" y="766"/>
                  <a:pt x="2918" y="0"/>
                  <a:pt x="1966"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5"/>
          <p:cNvSpPr/>
          <p:nvPr/>
        </p:nvSpPr>
        <p:spPr>
          <a:xfrm>
            <a:off x="3706478" y="3204691"/>
            <a:ext cx="59794" cy="59810"/>
          </a:xfrm>
          <a:custGeom>
            <a:rect b="b" l="l" r="r" t="t"/>
            <a:pathLst>
              <a:path extrusionOk="0" h="3684" w="3683">
                <a:moveTo>
                  <a:pt x="1719" y="0"/>
                </a:moveTo>
                <a:cubicBezTo>
                  <a:pt x="766" y="0"/>
                  <a:pt x="0" y="766"/>
                  <a:pt x="0" y="1719"/>
                </a:cubicBezTo>
                <a:lnTo>
                  <a:pt x="0" y="1964"/>
                </a:lnTo>
                <a:cubicBezTo>
                  <a:pt x="0" y="2917"/>
                  <a:pt x="766" y="3683"/>
                  <a:pt x="1719" y="3683"/>
                </a:cubicBezTo>
                <a:lnTo>
                  <a:pt x="1964" y="3683"/>
                </a:lnTo>
                <a:cubicBezTo>
                  <a:pt x="2917" y="3683"/>
                  <a:pt x="3683" y="2917"/>
                  <a:pt x="3683" y="1964"/>
                </a:cubicBezTo>
                <a:lnTo>
                  <a:pt x="3683" y="1719"/>
                </a:lnTo>
                <a:cubicBezTo>
                  <a:pt x="3683" y="766"/>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5"/>
          <p:cNvSpPr/>
          <p:nvPr/>
        </p:nvSpPr>
        <p:spPr>
          <a:xfrm>
            <a:off x="3491640" y="3308400"/>
            <a:ext cx="59810" cy="59842"/>
          </a:xfrm>
          <a:custGeom>
            <a:rect b="b" l="l" r="r" t="t"/>
            <a:pathLst>
              <a:path extrusionOk="0" h="3686" w="3684">
                <a:moveTo>
                  <a:pt x="1720" y="0"/>
                </a:moveTo>
                <a:cubicBezTo>
                  <a:pt x="767" y="0"/>
                  <a:pt x="1" y="768"/>
                  <a:pt x="1" y="1719"/>
                </a:cubicBezTo>
                <a:lnTo>
                  <a:pt x="1" y="1966"/>
                </a:lnTo>
                <a:cubicBezTo>
                  <a:pt x="1" y="2917"/>
                  <a:pt x="767" y="3685"/>
                  <a:pt x="1720" y="3685"/>
                </a:cubicBezTo>
                <a:lnTo>
                  <a:pt x="1964" y="3685"/>
                </a:lnTo>
                <a:cubicBezTo>
                  <a:pt x="2917" y="3685"/>
                  <a:pt x="3683" y="2917"/>
                  <a:pt x="3683" y="1966"/>
                </a:cubicBezTo>
                <a:lnTo>
                  <a:pt x="3683" y="1719"/>
                </a:lnTo>
                <a:cubicBezTo>
                  <a:pt x="3683" y="768"/>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5"/>
          <p:cNvSpPr/>
          <p:nvPr/>
        </p:nvSpPr>
        <p:spPr>
          <a:xfrm>
            <a:off x="3599051" y="3308400"/>
            <a:ext cx="59826" cy="59842"/>
          </a:xfrm>
          <a:custGeom>
            <a:rect b="b" l="l" r="r" t="t"/>
            <a:pathLst>
              <a:path extrusionOk="0" h="3686" w="3685">
                <a:moveTo>
                  <a:pt x="1721" y="0"/>
                </a:moveTo>
                <a:cubicBezTo>
                  <a:pt x="768" y="0"/>
                  <a:pt x="0" y="768"/>
                  <a:pt x="0" y="1719"/>
                </a:cubicBezTo>
                <a:lnTo>
                  <a:pt x="0" y="1966"/>
                </a:lnTo>
                <a:cubicBezTo>
                  <a:pt x="0" y="2917"/>
                  <a:pt x="768" y="3685"/>
                  <a:pt x="1721" y="3685"/>
                </a:cubicBezTo>
                <a:lnTo>
                  <a:pt x="1966" y="3685"/>
                </a:lnTo>
                <a:cubicBezTo>
                  <a:pt x="2918" y="3685"/>
                  <a:pt x="3685" y="2917"/>
                  <a:pt x="3685" y="1966"/>
                </a:cubicBezTo>
                <a:lnTo>
                  <a:pt x="3685" y="1719"/>
                </a:lnTo>
                <a:cubicBezTo>
                  <a:pt x="3685" y="768"/>
                  <a:pt x="2918" y="0"/>
                  <a:pt x="1966"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5"/>
          <p:cNvSpPr/>
          <p:nvPr/>
        </p:nvSpPr>
        <p:spPr>
          <a:xfrm>
            <a:off x="3706478" y="3308400"/>
            <a:ext cx="59794" cy="59842"/>
          </a:xfrm>
          <a:custGeom>
            <a:rect b="b" l="l" r="r" t="t"/>
            <a:pathLst>
              <a:path extrusionOk="0" h="3686" w="3683">
                <a:moveTo>
                  <a:pt x="1719" y="0"/>
                </a:moveTo>
                <a:cubicBezTo>
                  <a:pt x="766" y="0"/>
                  <a:pt x="0" y="768"/>
                  <a:pt x="0" y="1719"/>
                </a:cubicBezTo>
                <a:lnTo>
                  <a:pt x="0" y="1966"/>
                </a:lnTo>
                <a:cubicBezTo>
                  <a:pt x="0" y="2917"/>
                  <a:pt x="766" y="3685"/>
                  <a:pt x="1719" y="3685"/>
                </a:cubicBezTo>
                <a:lnTo>
                  <a:pt x="1964" y="3685"/>
                </a:lnTo>
                <a:cubicBezTo>
                  <a:pt x="2917" y="3685"/>
                  <a:pt x="3683" y="2917"/>
                  <a:pt x="3683" y="1966"/>
                </a:cubicBezTo>
                <a:lnTo>
                  <a:pt x="3683" y="1719"/>
                </a:lnTo>
                <a:cubicBezTo>
                  <a:pt x="3683" y="768"/>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5"/>
          <p:cNvSpPr/>
          <p:nvPr/>
        </p:nvSpPr>
        <p:spPr>
          <a:xfrm>
            <a:off x="3491640" y="3412141"/>
            <a:ext cx="59810" cy="59810"/>
          </a:xfrm>
          <a:custGeom>
            <a:rect b="b" l="l" r="r" t="t"/>
            <a:pathLst>
              <a:path extrusionOk="0" h="3684" w="3684">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5"/>
          <p:cNvSpPr/>
          <p:nvPr/>
        </p:nvSpPr>
        <p:spPr>
          <a:xfrm>
            <a:off x="3599051" y="3412141"/>
            <a:ext cx="59826" cy="59810"/>
          </a:xfrm>
          <a:custGeom>
            <a:rect b="b" l="l" r="r" t="t"/>
            <a:pathLst>
              <a:path extrusionOk="0" h="3684" w="3685">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5"/>
          <p:cNvSpPr/>
          <p:nvPr/>
        </p:nvSpPr>
        <p:spPr>
          <a:xfrm>
            <a:off x="3706478" y="3412141"/>
            <a:ext cx="59794" cy="59810"/>
          </a:xfrm>
          <a:custGeom>
            <a:rect b="b" l="l" r="r" t="t"/>
            <a:pathLst>
              <a:path extrusionOk="0" h="3684" w="3683">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5"/>
          <p:cNvSpPr/>
          <p:nvPr/>
        </p:nvSpPr>
        <p:spPr>
          <a:xfrm>
            <a:off x="3491640" y="3515851"/>
            <a:ext cx="59810" cy="59842"/>
          </a:xfrm>
          <a:custGeom>
            <a:rect b="b" l="l" r="r" t="t"/>
            <a:pathLst>
              <a:path extrusionOk="0" h="3686" w="3684">
                <a:moveTo>
                  <a:pt x="1720" y="1"/>
                </a:moveTo>
                <a:cubicBezTo>
                  <a:pt x="767" y="1"/>
                  <a:pt x="1" y="768"/>
                  <a:pt x="1" y="1720"/>
                </a:cubicBezTo>
                <a:lnTo>
                  <a:pt x="1" y="1966"/>
                </a:lnTo>
                <a:cubicBezTo>
                  <a:pt x="1" y="2919"/>
                  <a:pt x="767" y="3685"/>
                  <a:pt x="1720" y="3685"/>
                </a:cubicBezTo>
                <a:lnTo>
                  <a:pt x="1964" y="3685"/>
                </a:lnTo>
                <a:cubicBezTo>
                  <a:pt x="2917" y="3685"/>
                  <a:pt x="3683" y="2919"/>
                  <a:pt x="3683" y="1966"/>
                </a:cubicBezTo>
                <a:lnTo>
                  <a:pt x="3683" y="1720"/>
                </a:lnTo>
                <a:cubicBezTo>
                  <a:pt x="3683" y="768"/>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5"/>
          <p:cNvSpPr/>
          <p:nvPr/>
        </p:nvSpPr>
        <p:spPr>
          <a:xfrm>
            <a:off x="3599051" y="3515851"/>
            <a:ext cx="59826" cy="59842"/>
          </a:xfrm>
          <a:custGeom>
            <a:rect b="b" l="l" r="r" t="t"/>
            <a:pathLst>
              <a:path extrusionOk="0" h="3686" w="3685">
                <a:moveTo>
                  <a:pt x="1721" y="1"/>
                </a:moveTo>
                <a:cubicBezTo>
                  <a:pt x="768" y="1"/>
                  <a:pt x="0" y="768"/>
                  <a:pt x="0" y="1720"/>
                </a:cubicBezTo>
                <a:lnTo>
                  <a:pt x="0" y="1966"/>
                </a:lnTo>
                <a:cubicBezTo>
                  <a:pt x="0" y="2919"/>
                  <a:pt x="768" y="3685"/>
                  <a:pt x="1721" y="3685"/>
                </a:cubicBezTo>
                <a:lnTo>
                  <a:pt x="1966" y="3685"/>
                </a:lnTo>
                <a:cubicBezTo>
                  <a:pt x="2918" y="3685"/>
                  <a:pt x="3685" y="2919"/>
                  <a:pt x="3685" y="1966"/>
                </a:cubicBezTo>
                <a:lnTo>
                  <a:pt x="3685" y="1720"/>
                </a:lnTo>
                <a:cubicBezTo>
                  <a:pt x="3685" y="768"/>
                  <a:pt x="2918" y="1"/>
                  <a:pt x="196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5"/>
          <p:cNvSpPr/>
          <p:nvPr/>
        </p:nvSpPr>
        <p:spPr>
          <a:xfrm>
            <a:off x="3706478" y="3515851"/>
            <a:ext cx="59794" cy="59842"/>
          </a:xfrm>
          <a:custGeom>
            <a:rect b="b" l="l" r="r" t="t"/>
            <a:pathLst>
              <a:path extrusionOk="0" h="3686" w="3683">
                <a:moveTo>
                  <a:pt x="1719" y="1"/>
                </a:moveTo>
                <a:cubicBezTo>
                  <a:pt x="766" y="1"/>
                  <a:pt x="0" y="768"/>
                  <a:pt x="0" y="1720"/>
                </a:cubicBezTo>
                <a:lnTo>
                  <a:pt x="0" y="1966"/>
                </a:lnTo>
                <a:cubicBezTo>
                  <a:pt x="0" y="2919"/>
                  <a:pt x="766" y="3685"/>
                  <a:pt x="1719" y="3685"/>
                </a:cubicBezTo>
                <a:lnTo>
                  <a:pt x="1964" y="3685"/>
                </a:lnTo>
                <a:cubicBezTo>
                  <a:pt x="2917" y="3685"/>
                  <a:pt x="3683" y="2919"/>
                  <a:pt x="3683" y="1966"/>
                </a:cubicBezTo>
                <a:lnTo>
                  <a:pt x="3683" y="1720"/>
                </a:lnTo>
                <a:cubicBezTo>
                  <a:pt x="3683" y="768"/>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5"/>
          <p:cNvSpPr/>
          <p:nvPr/>
        </p:nvSpPr>
        <p:spPr>
          <a:xfrm>
            <a:off x="3491640" y="3619592"/>
            <a:ext cx="59810" cy="59810"/>
          </a:xfrm>
          <a:custGeom>
            <a:rect b="b" l="l" r="r" t="t"/>
            <a:pathLst>
              <a:path extrusionOk="0" h="3684" w="3684">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5"/>
          <p:cNvSpPr/>
          <p:nvPr/>
        </p:nvSpPr>
        <p:spPr>
          <a:xfrm>
            <a:off x="3599051" y="3619592"/>
            <a:ext cx="59826" cy="59810"/>
          </a:xfrm>
          <a:custGeom>
            <a:rect b="b" l="l" r="r" t="t"/>
            <a:pathLst>
              <a:path extrusionOk="0" h="3684" w="3685">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5"/>
          <p:cNvSpPr/>
          <p:nvPr/>
        </p:nvSpPr>
        <p:spPr>
          <a:xfrm>
            <a:off x="3706478" y="3619592"/>
            <a:ext cx="59794" cy="59810"/>
          </a:xfrm>
          <a:custGeom>
            <a:rect b="b" l="l" r="r" t="t"/>
            <a:pathLst>
              <a:path extrusionOk="0" h="3684" w="3683">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5"/>
          <p:cNvSpPr/>
          <p:nvPr/>
        </p:nvSpPr>
        <p:spPr>
          <a:xfrm>
            <a:off x="3491640" y="3723301"/>
            <a:ext cx="59810" cy="59842"/>
          </a:xfrm>
          <a:custGeom>
            <a:rect b="b" l="l" r="r" t="t"/>
            <a:pathLst>
              <a:path extrusionOk="0" h="3686" w="3684">
                <a:moveTo>
                  <a:pt x="1720" y="1"/>
                </a:moveTo>
                <a:cubicBezTo>
                  <a:pt x="767" y="1"/>
                  <a:pt x="1" y="768"/>
                  <a:pt x="1" y="1721"/>
                </a:cubicBezTo>
                <a:lnTo>
                  <a:pt x="1" y="1966"/>
                </a:lnTo>
                <a:cubicBezTo>
                  <a:pt x="1" y="2919"/>
                  <a:pt x="767" y="3685"/>
                  <a:pt x="1720" y="3685"/>
                </a:cubicBezTo>
                <a:lnTo>
                  <a:pt x="1964" y="3685"/>
                </a:lnTo>
                <a:cubicBezTo>
                  <a:pt x="2917" y="3685"/>
                  <a:pt x="3683" y="2919"/>
                  <a:pt x="3683" y="1966"/>
                </a:cubicBezTo>
                <a:lnTo>
                  <a:pt x="3683" y="1721"/>
                </a:lnTo>
                <a:cubicBezTo>
                  <a:pt x="3683" y="768"/>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5"/>
          <p:cNvSpPr/>
          <p:nvPr/>
        </p:nvSpPr>
        <p:spPr>
          <a:xfrm>
            <a:off x="3599051" y="3723301"/>
            <a:ext cx="59826" cy="59842"/>
          </a:xfrm>
          <a:custGeom>
            <a:rect b="b" l="l" r="r" t="t"/>
            <a:pathLst>
              <a:path extrusionOk="0" h="3686" w="3685">
                <a:moveTo>
                  <a:pt x="1721" y="1"/>
                </a:moveTo>
                <a:cubicBezTo>
                  <a:pt x="768" y="1"/>
                  <a:pt x="0" y="768"/>
                  <a:pt x="0" y="1721"/>
                </a:cubicBezTo>
                <a:lnTo>
                  <a:pt x="0" y="1966"/>
                </a:lnTo>
                <a:cubicBezTo>
                  <a:pt x="0" y="2919"/>
                  <a:pt x="768" y="3685"/>
                  <a:pt x="1721" y="3685"/>
                </a:cubicBezTo>
                <a:lnTo>
                  <a:pt x="1966" y="3685"/>
                </a:lnTo>
                <a:cubicBezTo>
                  <a:pt x="2918" y="3685"/>
                  <a:pt x="3685" y="2919"/>
                  <a:pt x="3685" y="1966"/>
                </a:cubicBezTo>
                <a:lnTo>
                  <a:pt x="3685" y="1721"/>
                </a:lnTo>
                <a:cubicBezTo>
                  <a:pt x="3685" y="768"/>
                  <a:pt x="2918" y="1"/>
                  <a:pt x="196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5"/>
          <p:cNvSpPr/>
          <p:nvPr/>
        </p:nvSpPr>
        <p:spPr>
          <a:xfrm>
            <a:off x="3706478" y="3723301"/>
            <a:ext cx="59794" cy="59842"/>
          </a:xfrm>
          <a:custGeom>
            <a:rect b="b" l="l" r="r" t="t"/>
            <a:pathLst>
              <a:path extrusionOk="0" h="3686" w="3683">
                <a:moveTo>
                  <a:pt x="1719" y="1"/>
                </a:moveTo>
                <a:cubicBezTo>
                  <a:pt x="766" y="1"/>
                  <a:pt x="0" y="768"/>
                  <a:pt x="0" y="1721"/>
                </a:cubicBezTo>
                <a:lnTo>
                  <a:pt x="0" y="1966"/>
                </a:lnTo>
                <a:cubicBezTo>
                  <a:pt x="0" y="2919"/>
                  <a:pt x="766" y="3685"/>
                  <a:pt x="1719" y="3685"/>
                </a:cubicBezTo>
                <a:lnTo>
                  <a:pt x="1964" y="3685"/>
                </a:lnTo>
                <a:cubicBezTo>
                  <a:pt x="2917" y="3685"/>
                  <a:pt x="3683" y="2919"/>
                  <a:pt x="3683" y="1966"/>
                </a:cubicBezTo>
                <a:lnTo>
                  <a:pt x="3683" y="1721"/>
                </a:lnTo>
                <a:cubicBezTo>
                  <a:pt x="3683" y="768"/>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5"/>
          <p:cNvSpPr/>
          <p:nvPr/>
        </p:nvSpPr>
        <p:spPr>
          <a:xfrm>
            <a:off x="3491640" y="3827043"/>
            <a:ext cx="59810" cy="59842"/>
          </a:xfrm>
          <a:custGeom>
            <a:rect b="b" l="l" r="r" t="t"/>
            <a:pathLst>
              <a:path extrusionOk="0" h="3686" w="3684">
                <a:moveTo>
                  <a:pt x="1720" y="0"/>
                </a:moveTo>
                <a:cubicBezTo>
                  <a:pt x="767" y="0"/>
                  <a:pt x="1" y="767"/>
                  <a:pt x="1" y="1719"/>
                </a:cubicBezTo>
                <a:lnTo>
                  <a:pt x="1" y="1964"/>
                </a:lnTo>
                <a:cubicBezTo>
                  <a:pt x="1" y="2917"/>
                  <a:pt x="767" y="3685"/>
                  <a:pt x="1720" y="3685"/>
                </a:cubicBezTo>
                <a:lnTo>
                  <a:pt x="1964" y="3685"/>
                </a:lnTo>
                <a:cubicBezTo>
                  <a:pt x="2917" y="3685"/>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5"/>
          <p:cNvSpPr/>
          <p:nvPr/>
        </p:nvSpPr>
        <p:spPr>
          <a:xfrm>
            <a:off x="3599051" y="3827043"/>
            <a:ext cx="59826" cy="59842"/>
          </a:xfrm>
          <a:custGeom>
            <a:rect b="b" l="l" r="r" t="t"/>
            <a:pathLst>
              <a:path extrusionOk="0" h="3686" w="3685">
                <a:moveTo>
                  <a:pt x="1721" y="0"/>
                </a:moveTo>
                <a:cubicBezTo>
                  <a:pt x="768" y="0"/>
                  <a:pt x="0" y="767"/>
                  <a:pt x="0" y="1719"/>
                </a:cubicBezTo>
                <a:lnTo>
                  <a:pt x="0" y="1964"/>
                </a:lnTo>
                <a:cubicBezTo>
                  <a:pt x="0" y="2917"/>
                  <a:pt x="768" y="3685"/>
                  <a:pt x="1721" y="3685"/>
                </a:cubicBezTo>
                <a:lnTo>
                  <a:pt x="1966" y="3685"/>
                </a:lnTo>
                <a:cubicBezTo>
                  <a:pt x="2918" y="3685"/>
                  <a:pt x="3685" y="2917"/>
                  <a:pt x="3685" y="1964"/>
                </a:cubicBezTo>
                <a:lnTo>
                  <a:pt x="3685" y="1719"/>
                </a:lnTo>
                <a:cubicBezTo>
                  <a:pt x="3685" y="767"/>
                  <a:pt x="2918" y="0"/>
                  <a:pt x="1966"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5"/>
          <p:cNvSpPr/>
          <p:nvPr/>
        </p:nvSpPr>
        <p:spPr>
          <a:xfrm>
            <a:off x="3706478" y="3827043"/>
            <a:ext cx="59794" cy="59842"/>
          </a:xfrm>
          <a:custGeom>
            <a:rect b="b" l="l" r="r" t="t"/>
            <a:pathLst>
              <a:path extrusionOk="0" h="3686" w="3683">
                <a:moveTo>
                  <a:pt x="1719" y="0"/>
                </a:moveTo>
                <a:cubicBezTo>
                  <a:pt x="766" y="0"/>
                  <a:pt x="0" y="767"/>
                  <a:pt x="0" y="1719"/>
                </a:cubicBezTo>
                <a:lnTo>
                  <a:pt x="0" y="1964"/>
                </a:lnTo>
                <a:cubicBezTo>
                  <a:pt x="0" y="2917"/>
                  <a:pt x="766" y="3685"/>
                  <a:pt x="1719" y="3685"/>
                </a:cubicBezTo>
                <a:lnTo>
                  <a:pt x="1964" y="3685"/>
                </a:lnTo>
                <a:cubicBezTo>
                  <a:pt x="2917" y="3685"/>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5"/>
          <p:cNvSpPr/>
          <p:nvPr/>
        </p:nvSpPr>
        <p:spPr>
          <a:xfrm>
            <a:off x="3491640" y="3930785"/>
            <a:ext cx="59810" cy="59810"/>
          </a:xfrm>
          <a:custGeom>
            <a:rect b="b" l="l" r="r" t="t"/>
            <a:pathLst>
              <a:path extrusionOk="0" h="3684" w="3684">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5"/>
          <p:cNvSpPr/>
          <p:nvPr/>
        </p:nvSpPr>
        <p:spPr>
          <a:xfrm>
            <a:off x="3599051" y="3930785"/>
            <a:ext cx="59826" cy="59810"/>
          </a:xfrm>
          <a:custGeom>
            <a:rect b="b" l="l" r="r" t="t"/>
            <a:pathLst>
              <a:path extrusionOk="0" h="3684" w="3685">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5"/>
          <p:cNvSpPr/>
          <p:nvPr/>
        </p:nvSpPr>
        <p:spPr>
          <a:xfrm>
            <a:off x="3706478" y="3930785"/>
            <a:ext cx="59794" cy="59810"/>
          </a:xfrm>
          <a:custGeom>
            <a:rect b="b" l="l" r="r" t="t"/>
            <a:pathLst>
              <a:path extrusionOk="0" h="3684" w="3683">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5"/>
          <p:cNvSpPr/>
          <p:nvPr/>
        </p:nvSpPr>
        <p:spPr>
          <a:xfrm>
            <a:off x="3491640" y="4034494"/>
            <a:ext cx="59810" cy="59842"/>
          </a:xfrm>
          <a:custGeom>
            <a:rect b="b" l="l" r="r" t="t"/>
            <a:pathLst>
              <a:path extrusionOk="0" h="3686" w="3684">
                <a:moveTo>
                  <a:pt x="1720" y="1"/>
                </a:moveTo>
                <a:cubicBezTo>
                  <a:pt x="767" y="1"/>
                  <a:pt x="1" y="767"/>
                  <a:pt x="1" y="1720"/>
                </a:cubicBezTo>
                <a:lnTo>
                  <a:pt x="1" y="1966"/>
                </a:lnTo>
                <a:cubicBezTo>
                  <a:pt x="1" y="2917"/>
                  <a:pt x="767" y="3685"/>
                  <a:pt x="1720" y="3685"/>
                </a:cubicBezTo>
                <a:lnTo>
                  <a:pt x="1964" y="3685"/>
                </a:lnTo>
                <a:cubicBezTo>
                  <a:pt x="2917" y="3685"/>
                  <a:pt x="3683" y="2917"/>
                  <a:pt x="3683" y="1966"/>
                </a:cubicBezTo>
                <a:lnTo>
                  <a:pt x="3683" y="1720"/>
                </a:lnTo>
                <a:cubicBezTo>
                  <a:pt x="3683" y="767"/>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5"/>
          <p:cNvSpPr/>
          <p:nvPr/>
        </p:nvSpPr>
        <p:spPr>
          <a:xfrm>
            <a:off x="3599051" y="4034494"/>
            <a:ext cx="59826" cy="59842"/>
          </a:xfrm>
          <a:custGeom>
            <a:rect b="b" l="l" r="r" t="t"/>
            <a:pathLst>
              <a:path extrusionOk="0" h="3686" w="3685">
                <a:moveTo>
                  <a:pt x="1721" y="1"/>
                </a:moveTo>
                <a:cubicBezTo>
                  <a:pt x="768" y="1"/>
                  <a:pt x="0" y="767"/>
                  <a:pt x="0" y="1720"/>
                </a:cubicBezTo>
                <a:lnTo>
                  <a:pt x="0" y="1966"/>
                </a:lnTo>
                <a:cubicBezTo>
                  <a:pt x="0" y="2917"/>
                  <a:pt x="768" y="3685"/>
                  <a:pt x="1721" y="3685"/>
                </a:cubicBezTo>
                <a:lnTo>
                  <a:pt x="1966" y="3685"/>
                </a:lnTo>
                <a:cubicBezTo>
                  <a:pt x="2918" y="3685"/>
                  <a:pt x="3685" y="2917"/>
                  <a:pt x="3685" y="1966"/>
                </a:cubicBezTo>
                <a:lnTo>
                  <a:pt x="3685" y="1720"/>
                </a:lnTo>
                <a:cubicBezTo>
                  <a:pt x="3685" y="767"/>
                  <a:pt x="2918" y="1"/>
                  <a:pt x="196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5"/>
          <p:cNvSpPr/>
          <p:nvPr/>
        </p:nvSpPr>
        <p:spPr>
          <a:xfrm>
            <a:off x="3706478" y="4034494"/>
            <a:ext cx="59794" cy="59842"/>
          </a:xfrm>
          <a:custGeom>
            <a:rect b="b" l="l" r="r" t="t"/>
            <a:pathLst>
              <a:path extrusionOk="0" h="3686" w="3683">
                <a:moveTo>
                  <a:pt x="1719" y="1"/>
                </a:moveTo>
                <a:cubicBezTo>
                  <a:pt x="766" y="1"/>
                  <a:pt x="0" y="767"/>
                  <a:pt x="0" y="1720"/>
                </a:cubicBezTo>
                <a:lnTo>
                  <a:pt x="0" y="1966"/>
                </a:lnTo>
                <a:cubicBezTo>
                  <a:pt x="0" y="2917"/>
                  <a:pt x="766" y="3685"/>
                  <a:pt x="1719" y="3685"/>
                </a:cubicBezTo>
                <a:lnTo>
                  <a:pt x="1964" y="3685"/>
                </a:lnTo>
                <a:cubicBezTo>
                  <a:pt x="2917" y="3685"/>
                  <a:pt x="3683" y="2917"/>
                  <a:pt x="3683" y="1966"/>
                </a:cubicBezTo>
                <a:lnTo>
                  <a:pt x="3683" y="1720"/>
                </a:lnTo>
                <a:cubicBezTo>
                  <a:pt x="3683" y="767"/>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5"/>
          <p:cNvSpPr/>
          <p:nvPr/>
        </p:nvSpPr>
        <p:spPr>
          <a:xfrm>
            <a:off x="3491640" y="4138236"/>
            <a:ext cx="59810" cy="59810"/>
          </a:xfrm>
          <a:custGeom>
            <a:rect b="b" l="l" r="r" t="t"/>
            <a:pathLst>
              <a:path extrusionOk="0" h="3684" w="3684">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5"/>
          <p:cNvSpPr/>
          <p:nvPr/>
        </p:nvSpPr>
        <p:spPr>
          <a:xfrm>
            <a:off x="3599051" y="4138236"/>
            <a:ext cx="59826" cy="59810"/>
          </a:xfrm>
          <a:custGeom>
            <a:rect b="b" l="l" r="r" t="t"/>
            <a:pathLst>
              <a:path extrusionOk="0" h="3684" w="3685">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5"/>
          <p:cNvSpPr/>
          <p:nvPr/>
        </p:nvSpPr>
        <p:spPr>
          <a:xfrm>
            <a:off x="3706478" y="4138236"/>
            <a:ext cx="59794" cy="59810"/>
          </a:xfrm>
          <a:custGeom>
            <a:rect b="b" l="l" r="r" t="t"/>
            <a:pathLst>
              <a:path extrusionOk="0" h="3684" w="3683">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5"/>
          <p:cNvSpPr/>
          <p:nvPr/>
        </p:nvSpPr>
        <p:spPr>
          <a:xfrm>
            <a:off x="3491640" y="4241945"/>
            <a:ext cx="59810" cy="59842"/>
          </a:xfrm>
          <a:custGeom>
            <a:rect b="b" l="l" r="r" t="t"/>
            <a:pathLst>
              <a:path extrusionOk="0" h="3686" w="3684">
                <a:moveTo>
                  <a:pt x="1720" y="1"/>
                </a:moveTo>
                <a:cubicBezTo>
                  <a:pt x="767" y="1"/>
                  <a:pt x="1" y="769"/>
                  <a:pt x="1" y="1720"/>
                </a:cubicBezTo>
                <a:lnTo>
                  <a:pt x="1" y="1966"/>
                </a:lnTo>
                <a:cubicBezTo>
                  <a:pt x="1" y="2917"/>
                  <a:pt x="767" y="3685"/>
                  <a:pt x="1720" y="3685"/>
                </a:cubicBezTo>
                <a:lnTo>
                  <a:pt x="1964" y="3685"/>
                </a:lnTo>
                <a:cubicBezTo>
                  <a:pt x="2917" y="3685"/>
                  <a:pt x="3683" y="2917"/>
                  <a:pt x="3683" y="1966"/>
                </a:cubicBezTo>
                <a:lnTo>
                  <a:pt x="3683" y="1720"/>
                </a:lnTo>
                <a:cubicBezTo>
                  <a:pt x="3683" y="769"/>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5"/>
          <p:cNvSpPr/>
          <p:nvPr/>
        </p:nvSpPr>
        <p:spPr>
          <a:xfrm>
            <a:off x="3599051" y="4241945"/>
            <a:ext cx="59826" cy="59842"/>
          </a:xfrm>
          <a:custGeom>
            <a:rect b="b" l="l" r="r" t="t"/>
            <a:pathLst>
              <a:path extrusionOk="0" h="3686" w="3685">
                <a:moveTo>
                  <a:pt x="1721" y="1"/>
                </a:moveTo>
                <a:cubicBezTo>
                  <a:pt x="768" y="1"/>
                  <a:pt x="0" y="769"/>
                  <a:pt x="0" y="1720"/>
                </a:cubicBezTo>
                <a:lnTo>
                  <a:pt x="0" y="1966"/>
                </a:lnTo>
                <a:cubicBezTo>
                  <a:pt x="0" y="2917"/>
                  <a:pt x="768" y="3685"/>
                  <a:pt x="1721" y="3685"/>
                </a:cubicBezTo>
                <a:lnTo>
                  <a:pt x="1966" y="3685"/>
                </a:lnTo>
                <a:cubicBezTo>
                  <a:pt x="2918" y="3685"/>
                  <a:pt x="3685" y="2917"/>
                  <a:pt x="3685" y="1966"/>
                </a:cubicBezTo>
                <a:lnTo>
                  <a:pt x="3685" y="1720"/>
                </a:lnTo>
                <a:cubicBezTo>
                  <a:pt x="3685" y="769"/>
                  <a:pt x="2918" y="1"/>
                  <a:pt x="196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5"/>
          <p:cNvSpPr/>
          <p:nvPr/>
        </p:nvSpPr>
        <p:spPr>
          <a:xfrm>
            <a:off x="3706478" y="4241945"/>
            <a:ext cx="59794" cy="59842"/>
          </a:xfrm>
          <a:custGeom>
            <a:rect b="b" l="l" r="r" t="t"/>
            <a:pathLst>
              <a:path extrusionOk="0" h="3686" w="3683">
                <a:moveTo>
                  <a:pt x="1719" y="1"/>
                </a:moveTo>
                <a:cubicBezTo>
                  <a:pt x="766" y="1"/>
                  <a:pt x="0" y="769"/>
                  <a:pt x="0" y="1720"/>
                </a:cubicBezTo>
                <a:lnTo>
                  <a:pt x="0" y="1966"/>
                </a:lnTo>
                <a:cubicBezTo>
                  <a:pt x="0" y="2917"/>
                  <a:pt x="766" y="3685"/>
                  <a:pt x="1719" y="3685"/>
                </a:cubicBezTo>
                <a:lnTo>
                  <a:pt x="1964" y="3685"/>
                </a:lnTo>
                <a:cubicBezTo>
                  <a:pt x="2917" y="3685"/>
                  <a:pt x="3683" y="2917"/>
                  <a:pt x="3683" y="1966"/>
                </a:cubicBezTo>
                <a:lnTo>
                  <a:pt x="3683" y="1720"/>
                </a:lnTo>
                <a:cubicBezTo>
                  <a:pt x="3683" y="769"/>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5"/>
          <p:cNvSpPr/>
          <p:nvPr/>
        </p:nvSpPr>
        <p:spPr>
          <a:xfrm>
            <a:off x="3491640" y="4345686"/>
            <a:ext cx="59810" cy="59810"/>
          </a:xfrm>
          <a:custGeom>
            <a:rect b="b" l="l" r="r" t="t"/>
            <a:pathLst>
              <a:path extrusionOk="0" h="3684" w="3684">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5"/>
          <p:cNvSpPr/>
          <p:nvPr/>
        </p:nvSpPr>
        <p:spPr>
          <a:xfrm>
            <a:off x="3599051" y="4345686"/>
            <a:ext cx="59826" cy="59810"/>
          </a:xfrm>
          <a:custGeom>
            <a:rect b="b" l="l" r="r" t="t"/>
            <a:pathLst>
              <a:path extrusionOk="0" h="3684" w="3685">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5"/>
          <p:cNvSpPr/>
          <p:nvPr/>
        </p:nvSpPr>
        <p:spPr>
          <a:xfrm>
            <a:off x="3706478" y="4345686"/>
            <a:ext cx="59794" cy="59810"/>
          </a:xfrm>
          <a:custGeom>
            <a:rect b="b" l="l" r="r" t="t"/>
            <a:pathLst>
              <a:path extrusionOk="0" h="3684" w="3683">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5"/>
          <p:cNvSpPr/>
          <p:nvPr/>
        </p:nvSpPr>
        <p:spPr>
          <a:xfrm>
            <a:off x="3491640" y="4449396"/>
            <a:ext cx="59810" cy="59842"/>
          </a:xfrm>
          <a:custGeom>
            <a:rect b="b" l="l" r="r" t="t"/>
            <a:pathLst>
              <a:path extrusionOk="0" h="3686" w="3684">
                <a:moveTo>
                  <a:pt x="1720" y="1"/>
                </a:moveTo>
                <a:cubicBezTo>
                  <a:pt x="767" y="1"/>
                  <a:pt x="1" y="769"/>
                  <a:pt x="1" y="1721"/>
                </a:cubicBezTo>
                <a:lnTo>
                  <a:pt x="1" y="1966"/>
                </a:lnTo>
                <a:cubicBezTo>
                  <a:pt x="1" y="2919"/>
                  <a:pt x="767" y="3685"/>
                  <a:pt x="1720" y="3685"/>
                </a:cubicBezTo>
                <a:lnTo>
                  <a:pt x="1964" y="3685"/>
                </a:lnTo>
                <a:cubicBezTo>
                  <a:pt x="2917" y="3685"/>
                  <a:pt x="3683" y="2919"/>
                  <a:pt x="3683" y="1966"/>
                </a:cubicBezTo>
                <a:lnTo>
                  <a:pt x="3683" y="1721"/>
                </a:lnTo>
                <a:cubicBezTo>
                  <a:pt x="3683" y="769"/>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5"/>
          <p:cNvSpPr/>
          <p:nvPr/>
        </p:nvSpPr>
        <p:spPr>
          <a:xfrm>
            <a:off x="3599051" y="4449396"/>
            <a:ext cx="59826" cy="59842"/>
          </a:xfrm>
          <a:custGeom>
            <a:rect b="b" l="l" r="r" t="t"/>
            <a:pathLst>
              <a:path extrusionOk="0" h="3686" w="3685">
                <a:moveTo>
                  <a:pt x="1721" y="1"/>
                </a:moveTo>
                <a:cubicBezTo>
                  <a:pt x="768" y="1"/>
                  <a:pt x="0" y="769"/>
                  <a:pt x="0" y="1721"/>
                </a:cubicBezTo>
                <a:lnTo>
                  <a:pt x="0" y="1966"/>
                </a:lnTo>
                <a:cubicBezTo>
                  <a:pt x="0" y="2919"/>
                  <a:pt x="768" y="3685"/>
                  <a:pt x="1721" y="3685"/>
                </a:cubicBezTo>
                <a:lnTo>
                  <a:pt x="1966" y="3685"/>
                </a:lnTo>
                <a:cubicBezTo>
                  <a:pt x="2918" y="3685"/>
                  <a:pt x="3685" y="2919"/>
                  <a:pt x="3685" y="1966"/>
                </a:cubicBezTo>
                <a:lnTo>
                  <a:pt x="3685" y="1721"/>
                </a:lnTo>
                <a:cubicBezTo>
                  <a:pt x="3685" y="769"/>
                  <a:pt x="2918" y="1"/>
                  <a:pt x="196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5"/>
          <p:cNvSpPr/>
          <p:nvPr/>
        </p:nvSpPr>
        <p:spPr>
          <a:xfrm>
            <a:off x="3706478" y="4449396"/>
            <a:ext cx="59794" cy="59842"/>
          </a:xfrm>
          <a:custGeom>
            <a:rect b="b" l="l" r="r" t="t"/>
            <a:pathLst>
              <a:path extrusionOk="0" h="3686" w="3683">
                <a:moveTo>
                  <a:pt x="1719" y="1"/>
                </a:moveTo>
                <a:cubicBezTo>
                  <a:pt x="766" y="1"/>
                  <a:pt x="0" y="769"/>
                  <a:pt x="0" y="1721"/>
                </a:cubicBezTo>
                <a:lnTo>
                  <a:pt x="0" y="1966"/>
                </a:lnTo>
                <a:cubicBezTo>
                  <a:pt x="0" y="2919"/>
                  <a:pt x="766" y="3685"/>
                  <a:pt x="1719" y="3685"/>
                </a:cubicBezTo>
                <a:lnTo>
                  <a:pt x="1964" y="3685"/>
                </a:lnTo>
                <a:cubicBezTo>
                  <a:pt x="2917" y="3685"/>
                  <a:pt x="3683" y="2919"/>
                  <a:pt x="3683" y="1966"/>
                </a:cubicBezTo>
                <a:lnTo>
                  <a:pt x="3683" y="1721"/>
                </a:lnTo>
                <a:cubicBezTo>
                  <a:pt x="3683" y="769"/>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5"/>
          <p:cNvSpPr/>
          <p:nvPr/>
        </p:nvSpPr>
        <p:spPr>
          <a:xfrm>
            <a:off x="3491640" y="4553137"/>
            <a:ext cx="59810" cy="59810"/>
          </a:xfrm>
          <a:custGeom>
            <a:rect b="b" l="l" r="r" t="t"/>
            <a:pathLst>
              <a:path extrusionOk="0" h="3684" w="3684">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5"/>
          <p:cNvSpPr/>
          <p:nvPr/>
        </p:nvSpPr>
        <p:spPr>
          <a:xfrm>
            <a:off x="3599051" y="4553137"/>
            <a:ext cx="59826" cy="59810"/>
          </a:xfrm>
          <a:custGeom>
            <a:rect b="b" l="l" r="r" t="t"/>
            <a:pathLst>
              <a:path extrusionOk="0" h="3684" w="3685">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5"/>
          <p:cNvSpPr/>
          <p:nvPr/>
        </p:nvSpPr>
        <p:spPr>
          <a:xfrm>
            <a:off x="3706478" y="4553137"/>
            <a:ext cx="59794" cy="59810"/>
          </a:xfrm>
          <a:custGeom>
            <a:rect b="b" l="l" r="r" t="t"/>
            <a:pathLst>
              <a:path extrusionOk="0" h="3684" w="3683">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5"/>
          <p:cNvSpPr/>
          <p:nvPr/>
        </p:nvSpPr>
        <p:spPr>
          <a:xfrm>
            <a:off x="3491640" y="4656879"/>
            <a:ext cx="59810" cy="59810"/>
          </a:xfrm>
          <a:custGeom>
            <a:rect b="b" l="l" r="r" t="t"/>
            <a:pathLst>
              <a:path extrusionOk="0" h="3684" w="3684">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5"/>
          <p:cNvSpPr/>
          <p:nvPr/>
        </p:nvSpPr>
        <p:spPr>
          <a:xfrm>
            <a:off x="3599051" y="4656879"/>
            <a:ext cx="59826" cy="59810"/>
          </a:xfrm>
          <a:custGeom>
            <a:rect b="b" l="l" r="r" t="t"/>
            <a:pathLst>
              <a:path extrusionOk="0" h="3684" w="3685">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5"/>
          <p:cNvSpPr/>
          <p:nvPr/>
        </p:nvSpPr>
        <p:spPr>
          <a:xfrm>
            <a:off x="3706478" y="4656879"/>
            <a:ext cx="59794" cy="59810"/>
          </a:xfrm>
          <a:custGeom>
            <a:rect b="b" l="l" r="r" t="t"/>
            <a:pathLst>
              <a:path extrusionOk="0" h="3684" w="3683">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5"/>
          <p:cNvSpPr/>
          <p:nvPr/>
        </p:nvSpPr>
        <p:spPr>
          <a:xfrm>
            <a:off x="3491640" y="4760588"/>
            <a:ext cx="59810" cy="59810"/>
          </a:xfrm>
          <a:custGeom>
            <a:rect b="b" l="l" r="r" t="t"/>
            <a:pathLst>
              <a:path extrusionOk="0" h="3684" w="3684">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5"/>
          <p:cNvSpPr/>
          <p:nvPr/>
        </p:nvSpPr>
        <p:spPr>
          <a:xfrm>
            <a:off x="3599051" y="4760588"/>
            <a:ext cx="59826" cy="59810"/>
          </a:xfrm>
          <a:custGeom>
            <a:rect b="b" l="l" r="r" t="t"/>
            <a:pathLst>
              <a:path extrusionOk="0" h="3684" w="3685">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5"/>
          <p:cNvSpPr/>
          <p:nvPr/>
        </p:nvSpPr>
        <p:spPr>
          <a:xfrm>
            <a:off x="3706478" y="4760588"/>
            <a:ext cx="59794" cy="59810"/>
          </a:xfrm>
          <a:custGeom>
            <a:rect b="b" l="l" r="r" t="t"/>
            <a:pathLst>
              <a:path extrusionOk="0" h="3684" w="3683">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5"/>
          <p:cNvSpPr/>
          <p:nvPr/>
        </p:nvSpPr>
        <p:spPr>
          <a:xfrm>
            <a:off x="3491640" y="4864330"/>
            <a:ext cx="59810" cy="59810"/>
          </a:xfrm>
          <a:custGeom>
            <a:rect b="b" l="l" r="r" t="t"/>
            <a:pathLst>
              <a:path extrusionOk="0" h="3684" w="3684">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5"/>
          <p:cNvSpPr/>
          <p:nvPr/>
        </p:nvSpPr>
        <p:spPr>
          <a:xfrm>
            <a:off x="3599051" y="4864330"/>
            <a:ext cx="59826" cy="59810"/>
          </a:xfrm>
          <a:custGeom>
            <a:rect b="b" l="l" r="r" t="t"/>
            <a:pathLst>
              <a:path extrusionOk="0" h="3684" w="3685">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5"/>
          <p:cNvSpPr/>
          <p:nvPr/>
        </p:nvSpPr>
        <p:spPr>
          <a:xfrm>
            <a:off x="3706478" y="4864330"/>
            <a:ext cx="59794" cy="59810"/>
          </a:xfrm>
          <a:custGeom>
            <a:rect b="b" l="l" r="r" t="t"/>
            <a:pathLst>
              <a:path extrusionOk="0" h="3684" w="3683">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5"/>
          <p:cNvSpPr/>
          <p:nvPr/>
        </p:nvSpPr>
        <p:spPr>
          <a:xfrm>
            <a:off x="3487890" y="3044078"/>
            <a:ext cx="59810" cy="59826"/>
          </a:xfrm>
          <a:custGeom>
            <a:rect b="b" l="l" r="r" t="t"/>
            <a:pathLst>
              <a:path extrusionOk="0" h="3685" w="3684">
                <a:moveTo>
                  <a:pt x="1517" y="0"/>
                </a:moveTo>
                <a:cubicBezTo>
                  <a:pt x="677" y="0"/>
                  <a:pt x="1" y="677"/>
                  <a:pt x="1" y="1517"/>
                </a:cubicBezTo>
                <a:lnTo>
                  <a:pt x="1" y="2167"/>
                </a:lnTo>
                <a:cubicBezTo>
                  <a:pt x="1" y="3008"/>
                  <a:pt x="677" y="3685"/>
                  <a:pt x="1517" y="3685"/>
                </a:cubicBezTo>
                <a:lnTo>
                  <a:pt x="2167" y="3685"/>
                </a:lnTo>
                <a:cubicBezTo>
                  <a:pt x="3007" y="3685"/>
                  <a:pt x="3684" y="3008"/>
                  <a:pt x="3684" y="2167"/>
                </a:cubicBezTo>
                <a:lnTo>
                  <a:pt x="3684" y="1517"/>
                </a:lnTo>
                <a:cubicBezTo>
                  <a:pt x="3684" y="677"/>
                  <a:pt x="3007" y="0"/>
                  <a:pt x="2167"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5"/>
          <p:cNvSpPr/>
          <p:nvPr/>
        </p:nvSpPr>
        <p:spPr>
          <a:xfrm>
            <a:off x="3595333" y="3044078"/>
            <a:ext cx="59794" cy="59826"/>
          </a:xfrm>
          <a:custGeom>
            <a:rect b="b" l="l" r="r" t="t"/>
            <a:pathLst>
              <a:path extrusionOk="0" h="3685" w="3683">
                <a:moveTo>
                  <a:pt x="1517" y="0"/>
                </a:moveTo>
                <a:cubicBezTo>
                  <a:pt x="676" y="0"/>
                  <a:pt x="0" y="677"/>
                  <a:pt x="0" y="1517"/>
                </a:cubicBezTo>
                <a:lnTo>
                  <a:pt x="0" y="2167"/>
                </a:lnTo>
                <a:cubicBezTo>
                  <a:pt x="0" y="3008"/>
                  <a:pt x="676" y="3685"/>
                  <a:pt x="1517" y="3685"/>
                </a:cubicBezTo>
                <a:lnTo>
                  <a:pt x="2166" y="3685"/>
                </a:lnTo>
                <a:cubicBezTo>
                  <a:pt x="3007" y="3685"/>
                  <a:pt x="3683" y="3008"/>
                  <a:pt x="3683" y="2167"/>
                </a:cubicBezTo>
                <a:lnTo>
                  <a:pt x="3683" y="1517"/>
                </a:lnTo>
                <a:cubicBezTo>
                  <a:pt x="3683" y="677"/>
                  <a:pt x="3007" y="0"/>
                  <a:pt x="2166"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5"/>
          <p:cNvSpPr/>
          <p:nvPr/>
        </p:nvSpPr>
        <p:spPr>
          <a:xfrm>
            <a:off x="3702727" y="3044078"/>
            <a:ext cx="59826" cy="59826"/>
          </a:xfrm>
          <a:custGeom>
            <a:rect b="b" l="l" r="r" t="t"/>
            <a:pathLst>
              <a:path extrusionOk="0" h="3685" w="3685">
                <a:moveTo>
                  <a:pt x="1519" y="0"/>
                </a:moveTo>
                <a:cubicBezTo>
                  <a:pt x="679" y="0"/>
                  <a:pt x="0" y="677"/>
                  <a:pt x="0" y="1517"/>
                </a:cubicBezTo>
                <a:lnTo>
                  <a:pt x="0" y="2167"/>
                </a:lnTo>
                <a:cubicBezTo>
                  <a:pt x="0" y="3008"/>
                  <a:pt x="679" y="3685"/>
                  <a:pt x="1519" y="3685"/>
                </a:cubicBezTo>
                <a:lnTo>
                  <a:pt x="2167" y="3685"/>
                </a:lnTo>
                <a:cubicBezTo>
                  <a:pt x="3009" y="3685"/>
                  <a:pt x="3685" y="3008"/>
                  <a:pt x="3685" y="2167"/>
                </a:cubicBezTo>
                <a:lnTo>
                  <a:pt x="3685" y="1517"/>
                </a:lnTo>
                <a:cubicBezTo>
                  <a:pt x="3685" y="677"/>
                  <a:pt x="3009" y="0"/>
                  <a:pt x="2167"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5"/>
          <p:cNvSpPr/>
          <p:nvPr/>
        </p:nvSpPr>
        <p:spPr>
          <a:xfrm>
            <a:off x="3928426" y="5052201"/>
            <a:ext cx="549539" cy="24661"/>
          </a:xfrm>
          <a:custGeom>
            <a:rect b="b" l="l" r="r" t="t"/>
            <a:pathLst>
              <a:path extrusionOk="0" h="1519" w="33849">
                <a:moveTo>
                  <a:pt x="0" y="0"/>
                </a:moveTo>
                <a:lnTo>
                  <a:pt x="0" y="1518"/>
                </a:lnTo>
                <a:lnTo>
                  <a:pt x="33848" y="1518"/>
                </a:lnTo>
                <a:lnTo>
                  <a:pt x="33848" y="0"/>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5"/>
          <p:cNvSpPr/>
          <p:nvPr/>
        </p:nvSpPr>
        <p:spPr>
          <a:xfrm>
            <a:off x="2940251" y="5019423"/>
            <a:ext cx="549555" cy="24661"/>
          </a:xfrm>
          <a:custGeom>
            <a:rect b="b" l="l" r="r" t="t"/>
            <a:pathLst>
              <a:path extrusionOk="0" h="1519" w="33850">
                <a:moveTo>
                  <a:pt x="1" y="1"/>
                </a:moveTo>
                <a:lnTo>
                  <a:pt x="1" y="1519"/>
                </a:lnTo>
                <a:lnTo>
                  <a:pt x="33849" y="1519"/>
                </a:lnTo>
                <a:lnTo>
                  <a:pt x="33849" y="1"/>
                </a:ln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5"/>
          <p:cNvSpPr/>
          <p:nvPr/>
        </p:nvSpPr>
        <p:spPr>
          <a:xfrm>
            <a:off x="4416045" y="4460435"/>
            <a:ext cx="530316" cy="616427"/>
          </a:xfrm>
          <a:custGeom>
            <a:rect b="b" l="l" r="r" t="t"/>
            <a:pathLst>
              <a:path extrusionOk="0" h="37969" w="32665">
                <a:moveTo>
                  <a:pt x="16333" y="1"/>
                </a:moveTo>
                <a:lnTo>
                  <a:pt x="0" y="11718"/>
                </a:lnTo>
                <a:lnTo>
                  <a:pt x="0" y="37968"/>
                </a:lnTo>
                <a:lnTo>
                  <a:pt x="32665" y="37968"/>
                </a:lnTo>
                <a:lnTo>
                  <a:pt x="32665" y="11718"/>
                </a:lnTo>
                <a:lnTo>
                  <a:pt x="163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5"/>
          <p:cNvSpPr/>
          <p:nvPr/>
        </p:nvSpPr>
        <p:spPr>
          <a:xfrm>
            <a:off x="4416045" y="5044766"/>
            <a:ext cx="530316" cy="32097"/>
          </a:xfrm>
          <a:custGeom>
            <a:rect b="b" l="l" r="r" t="t"/>
            <a:pathLst>
              <a:path extrusionOk="0" h="1977" w="32665">
                <a:moveTo>
                  <a:pt x="0" y="0"/>
                </a:moveTo>
                <a:lnTo>
                  <a:pt x="0" y="1976"/>
                </a:lnTo>
                <a:lnTo>
                  <a:pt x="32665" y="1976"/>
                </a:lnTo>
                <a:lnTo>
                  <a:pt x="32665" y="0"/>
                </a:lnTo>
                <a:close/>
              </a:path>
            </a:pathLst>
          </a:custGeom>
          <a:solidFill>
            <a:srgbClr val="E2A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5"/>
          <p:cNvSpPr/>
          <p:nvPr/>
        </p:nvSpPr>
        <p:spPr>
          <a:xfrm>
            <a:off x="4603510" y="4812118"/>
            <a:ext cx="155401" cy="264744"/>
          </a:xfrm>
          <a:custGeom>
            <a:rect b="b" l="l" r="r" t="t"/>
            <a:pathLst>
              <a:path extrusionOk="0" h="16307" w="9572">
                <a:moveTo>
                  <a:pt x="3082" y="0"/>
                </a:moveTo>
                <a:cubicBezTo>
                  <a:pt x="1381" y="0"/>
                  <a:pt x="0" y="1381"/>
                  <a:pt x="0" y="3083"/>
                </a:cubicBezTo>
                <a:lnTo>
                  <a:pt x="0" y="16306"/>
                </a:lnTo>
                <a:lnTo>
                  <a:pt x="9571" y="16306"/>
                </a:lnTo>
                <a:lnTo>
                  <a:pt x="9569" y="3083"/>
                </a:lnTo>
                <a:cubicBezTo>
                  <a:pt x="9569" y="1381"/>
                  <a:pt x="8188" y="0"/>
                  <a:pt x="6487"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5"/>
          <p:cNvSpPr/>
          <p:nvPr/>
        </p:nvSpPr>
        <p:spPr>
          <a:xfrm>
            <a:off x="4346835" y="4446636"/>
            <a:ext cx="665180" cy="269501"/>
          </a:xfrm>
          <a:custGeom>
            <a:rect b="b" l="l" r="r" t="t"/>
            <a:pathLst>
              <a:path extrusionOk="0" h="16600" w="40972">
                <a:moveTo>
                  <a:pt x="20603" y="1"/>
                </a:moveTo>
                <a:cubicBezTo>
                  <a:pt x="20077" y="1"/>
                  <a:pt x="19551" y="167"/>
                  <a:pt x="19107" y="498"/>
                </a:cubicBezTo>
                <a:lnTo>
                  <a:pt x="570" y="14483"/>
                </a:lnTo>
                <a:cubicBezTo>
                  <a:pt x="165" y="14787"/>
                  <a:pt x="1" y="15316"/>
                  <a:pt x="163" y="15797"/>
                </a:cubicBezTo>
                <a:cubicBezTo>
                  <a:pt x="323" y="16276"/>
                  <a:pt x="772" y="16600"/>
                  <a:pt x="1280" y="16600"/>
                </a:cubicBezTo>
                <a:cubicBezTo>
                  <a:pt x="1535" y="16600"/>
                  <a:pt x="1783" y="16515"/>
                  <a:pt x="1988" y="16362"/>
                </a:cubicBezTo>
                <a:lnTo>
                  <a:pt x="20525" y="2376"/>
                </a:lnTo>
                <a:cubicBezTo>
                  <a:pt x="20548" y="2358"/>
                  <a:pt x="20575" y="2349"/>
                  <a:pt x="20603" y="2349"/>
                </a:cubicBezTo>
                <a:cubicBezTo>
                  <a:pt x="20630" y="2349"/>
                  <a:pt x="20657" y="2358"/>
                  <a:pt x="20680" y="2376"/>
                </a:cubicBezTo>
                <a:lnTo>
                  <a:pt x="38941" y="15841"/>
                </a:lnTo>
                <a:cubicBezTo>
                  <a:pt x="39151" y="15996"/>
                  <a:pt x="39396" y="16071"/>
                  <a:pt x="39639" y="16071"/>
                </a:cubicBezTo>
                <a:cubicBezTo>
                  <a:pt x="40000" y="16071"/>
                  <a:pt x="40356" y="15905"/>
                  <a:pt x="40586" y="15592"/>
                </a:cubicBezTo>
                <a:cubicBezTo>
                  <a:pt x="40972" y="15069"/>
                  <a:pt x="40861" y="14333"/>
                  <a:pt x="40338" y="13947"/>
                </a:cubicBezTo>
                <a:lnTo>
                  <a:pt x="22079" y="482"/>
                </a:lnTo>
                <a:cubicBezTo>
                  <a:pt x="21639" y="161"/>
                  <a:pt x="21121" y="1"/>
                  <a:pt x="206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5"/>
          <p:cNvSpPr/>
          <p:nvPr/>
        </p:nvSpPr>
        <p:spPr>
          <a:xfrm>
            <a:off x="4632668" y="4616535"/>
            <a:ext cx="93530" cy="89974"/>
          </a:xfrm>
          <a:custGeom>
            <a:rect b="b" l="l" r="r" t="t"/>
            <a:pathLst>
              <a:path extrusionOk="0" h="5542" w="5761">
                <a:moveTo>
                  <a:pt x="2990" y="0"/>
                </a:moveTo>
                <a:cubicBezTo>
                  <a:pt x="1868" y="0"/>
                  <a:pt x="858" y="675"/>
                  <a:pt x="429" y="1711"/>
                </a:cubicBezTo>
                <a:cubicBezTo>
                  <a:pt x="1" y="2746"/>
                  <a:pt x="237" y="3937"/>
                  <a:pt x="1029" y="4729"/>
                </a:cubicBezTo>
                <a:cubicBezTo>
                  <a:pt x="1559" y="5259"/>
                  <a:pt x="2268" y="5541"/>
                  <a:pt x="2990" y="5541"/>
                </a:cubicBezTo>
                <a:cubicBezTo>
                  <a:pt x="3347" y="5541"/>
                  <a:pt x="3707" y="5472"/>
                  <a:pt x="4050" y="5330"/>
                </a:cubicBezTo>
                <a:cubicBezTo>
                  <a:pt x="5086" y="4902"/>
                  <a:pt x="5760" y="3891"/>
                  <a:pt x="5760" y="2771"/>
                </a:cubicBezTo>
                <a:cubicBezTo>
                  <a:pt x="5760" y="1240"/>
                  <a:pt x="4520" y="0"/>
                  <a:pt x="2990"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5"/>
          <p:cNvSpPr/>
          <p:nvPr/>
        </p:nvSpPr>
        <p:spPr>
          <a:xfrm>
            <a:off x="4521523" y="4877659"/>
            <a:ext cx="68983" cy="130432"/>
          </a:xfrm>
          <a:custGeom>
            <a:rect b="b" l="l" r="r" t="t"/>
            <a:pathLst>
              <a:path extrusionOk="0" h="8034" w="4249">
                <a:moveTo>
                  <a:pt x="2125" y="0"/>
                </a:moveTo>
                <a:cubicBezTo>
                  <a:pt x="980" y="0"/>
                  <a:pt x="52" y="367"/>
                  <a:pt x="6" y="826"/>
                </a:cubicBezTo>
                <a:lnTo>
                  <a:pt x="1" y="826"/>
                </a:lnTo>
                <a:lnTo>
                  <a:pt x="1" y="8033"/>
                </a:lnTo>
                <a:lnTo>
                  <a:pt x="4249" y="8033"/>
                </a:lnTo>
                <a:lnTo>
                  <a:pt x="4249" y="826"/>
                </a:lnTo>
                <a:lnTo>
                  <a:pt x="4244" y="826"/>
                </a:lnTo>
                <a:cubicBezTo>
                  <a:pt x="4198" y="367"/>
                  <a:pt x="3268" y="0"/>
                  <a:pt x="212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5"/>
          <p:cNvSpPr/>
          <p:nvPr/>
        </p:nvSpPr>
        <p:spPr>
          <a:xfrm>
            <a:off x="4551672" y="4827817"/>
            <a:ext cx="8669" cy="205633"/>
          </a:xfrm>
          <a:custGeom>
            <a:rect b="b" l="l" r="r" t="t"/>
            <a:pathLst>
              <a:path extrusionOk="0" h="12666" w="534">
                <a:moveTo>
                  <a:pt x="0" y="0"/>
                </a:moveTo>
                <a:lnTo>
                  <a:pt x="0" y="12666"/>
                </a:lnTo>
                <a:lnTo>
                  <a:pt x="534" y="12666"/>
                </a:lnTo>
                <a:lnTo>
                  <a:pt x="534"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5"/>
          <p:cNvSpPr/>
          <p:nvPr/>
        </p:nvSpPr>
        <p:spPr>
          <a:xfrm>
            <a:off x="4521523" y="4906248"/>
            <a:ext cx="68983" cy="6478"/>
          </a:xfrm>
          <a:custGeom>
            <a:rect b="b" l="l" r="r" t="t"/>
            <a:pathLst>
              <a:path extrusionOk="0" h="399" w="4249">
                <a:moveTo>
                  <a:pt x="1" y="1"/>
                </a:moveTo>
                <a:lnTo>
                  <a:pt x="1" y="399"/>
                </a:lnTo>
                <a:lnTo>
                  <a:pt x="4249" y="399"/>
                </a:lnTo>
                <a:lnTo>
                  <a:pt x="4249"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5"/>
          <p:cNvSpPr/>
          <p:nvPr/>
        </p:nvSpPr>
        <p:spPr>
          <a:xfrm>
            <a:off x="4521523" y="4939644"/>
            <a:ext cx="68983" cy="6478"/>
          </a:xfrm>
          <a:custGeom>
            <a:rect b="b" l="l" r="r" t="t"/>
            <a:pathLst>
              <a:path extrusionOk="0" h="399" w="4249">
                <a:moveTo>
                  <a:pt x="1" y="1"/>
                </a:moveTo>
                <a:lnTo>
                  <a:pt x="1" y="399"/>
                </a:lnTo>
                <a:lnTo>
                  <a:pt x="4249" y="399"/>
                </a:lnTo>
                <a:lnTo>
                  <a:pt x="4249"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5"/>
          <p:cNvSpPr/>
          <p:nvPr/>
        </p:nvSpPr>
        <p:spPr>
          <a:xfrm>
            <a:off x="4521523" y="4973023"/>
            <a:ext cx="68983" cy="6494"/>
          </a:xfrm>
          <a:custGeom>
            <a:rect b="b" l="l" r="r" t="t"/>
            <a:pathLst>
              <a:path extrusionOk="0" h="400" w="4249">
                <a:moveTo>
                  <a:pt x="1" y="0"/>
                </a:moveTo>
                <a:lnTo>
                  <a:pt x="1" y="400"/>
                </a:lnTo>
                <a:lnTo>
                  <a:pt x="4249" y="400"/>
                </a:lnTo>
                <a:lnTo>
                  <a:pt x="4249"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5"/>
          <p:cNvSpPr/>
          <p:nvPr/>
        </p:nvSpPr>
        <p:spPr>
          <a:xfrm>
            <a:off x="4521523" y="5006451"/>
            <a:ext cx="68983" cy="6478"/>
          </a:xfrm>
          <a:custGeom>
            <a:rect b="b" l="l" r="r" t="t"/>
            <a:pathLst>
              <a:path extrusionOk="0" h="399" w="4249">
                <a:moveTo>
                  <a:pt x="1" y="0"/>
                </a:moveTo>
                <a:lnTo>
                  <a:pt x="1" y="398"/>
                </a:lnTo>
                <a:lnTo>
                  <a:pt x="4249" y="398"/>
                </a:lnTo>
                <a:lnTo>
                  <a:pt x="4249"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5"/>
          <p:cNvSpPr/>
          <p:nvPr/>
        </p:nvSpPr>
        <p:spPr>
          <a:xfrm>
            <a:off x="4767500" y="4877659"/>
            <a:ext cx="68983" cy="130432"/>
          </a:xfrm>
          <a:custGeom>
            <a:rect b="b" l="l" r="r" t="t"/>
            <a:pathLst>
              <a:path extrusionOk="0" h="8034" w="4249">
                <a:moveTo>
                  <a:pt x="2123" y="0"/>
                </a:moveTo>
                <a:cubicBezTo>
                  <a:pt x="979" y="0"/>
                  <a:pt x="49" y="367"/>
                  <a:pt x="4" y="826"/>
                </a:cubicBezTo>
                <a:lnTo>
                  <a:pt x="0" y="826"/>
                </a:lnTo>
                <a:lnTo>
                  <a:pt x="0" y="8033"/>
                </a:lnTo>
                <a:lnTo>
                  <a:pt x="4248" y="8033"/>
                </a:lnTo>
                <a:lnTo>
                  <a:pt x="4248" y="826"/>
                </a:lnTo>
                <a:lnTo>
                  <a:pt x="4243" y="826"/>
                </a:lnTo>
                <a:cubicBezTo>
                  <a:pt x="4196" y="367"/>
                  <a:pt x="3267" y="0"/>
                  <a:pt x="212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5"/>
          <p:cNvSpPr/>
          <p:nvPr/>
        </p:nvSpPr>
        <p:spPr>
          <a:xfrm>
            <a:off x="4797632" y="4822346"/>
            <a:ext cx="8686" cy="205649"/>
          </a:xfrm>
          <a:custGeom>
            <a:rect b="b" l="l" r="r" t="t"/>
            <a:pathLst>
              <a:path extrusionOk="0" h="12667" w="535">
                <a:moveTo>
                  <a:pt x="1" y="1"/>
                </a:moveTo>
                <a:lnTo>
                  <a:pt x="1" y="12666"/>
                </a:lnTo>
                <a:lnTo>
                  <a:pt x="534" y="12666"/>
                </a:lnTo>
                <a:lnTo>
                  <a:pt x="534"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5"/>
          <p:cNvSpPr/>
          <p:nvPr/>
        </p:nvSpPr>
        <p:spPr>
          <a:xfrm>
            <a:off x="4767500" y="4906248"/>
            <a:ext cx="68950" cy="6478"/>
          </a:xfrm>
          <a:custGeom>
            <a:rect b="b" l="l" r="r" t="t"/>
            <a:pathLst>
              <a:path extrusionOk="0" h="399" w="4247">
                <a:moveTo>
                  <a:pt x="0" y="1"/>
                </a:moveTo>
                <a:lnTo>
                  <a:pt x="0" y="399"/>
                </a:lnTo>
                <a:lnTo>
                  <a:pt x="4247" y="399"/>
                </a:lnTo>
                <a:lnTo>
                  <a:pt x="424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5"/>
          <p:cNvSpPr/>
          <p:nvPr/>
        </p:nvSpPr>
        <p:spPr>
          <a:xfrm>
            <a:off x="4767500" y="4939644"/>
            <a:ext cx="68950" cy="6478"/>
          </a:xfrm>
          <a:custGeom>
            <a:rect b="b" l="l" r="r" t="t"/>
            <a:pathLst>
              <a:path extrusionOk="0" h="399" w="4247">
                <a:moveTo>
                  <a:pt x="0" y="1"/>
                </a:moveTo>
                <a:lnTo>
                  <a:pt x="0" y="399"/>
                </a:lnTo>
                <a:lnTo>
                  <a:pt x="4247" y="399"/>
                </a:lnTo>
                <a:lnTo>
                  <a:pt x="424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5"/>
          <p:cNvSpPr/>
          <p:nvPr/>
        </p:nvSpPr>
        <p:spPr>
          <a:xfrm>
            <a:off x="4767500" y="4973023"/>
            <a:ext cx="68950" cy="6494"/>
          </a:xfrm>
          <a:custGeom>
            <a:rect b="b" l="l" r="r" t="t"/>
            <a:pathLst>
              <a:path extrusionOk="0" h="400" w="4247">
                <a:moveTo>
                  <a:pt x="0" y="0"/>
                </a:moveTo>
                <a:lnTo>
                  <a:pt x="0" y="400"/>
                </a:lnTo>
                <a:lnTo>
                  <a:pt x="4247" y="400"/>
                </a:lnTo>
                <a:lnTo>
                  <a:pt x="424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5"/>
          <p:cNvSpPr/>
          <p:nvPr/>
        </p:nvSpPr>
        <p:spPr>
          <a:xfrm>
            <a:off x="4767500" y="5006451"/>
            <a:ext cx="68950" cy="6478"/>
          </a:xfrm>
          <a:custGeom>
            <a:rect b="b" l="l" r="r" t="t"/>
            <a:pathLst>
              <a:path extrusionOk="0" h="399" w="4247">
                <a:moveTo>
                  <a:pt x="0" y="0"/>
                </a:moveTo>
                <a:lnTo>
                  <a:pt x="0" y="398"/>
                </a:lnTo>
                <a:lnTo>
                  <a:pt x="4247" y="398"/>
                </a:lnTo>
                <a:lnTo>
                  <a:pt x="424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5"/>
          <p:cNvSpPr/>
          <p:nvPr/>
        </p:nvSpPr>
        <p:spPr>
          <a:xfrm>
            <a:off x="5292751" y="5037898"/>
            <a:ext cx="919485" cy="39240"/>
          </a:xfrm>
          <a:custGeom>
            <a:rect b="b" l="l" r="r" t="t"/>
            <a:pathLst>
              <a:path extrusionOk="0" h="2417" w="56636">
                <a:moveTo>
                  <a:pt x="0" y="0"/>
                </a:moveTo>
                <a:lnTo>
                  <a:pt x="0" y="2417"/>
                </a:lnTo>
                <a:lnTo>
                  <a:pt x="56636" y="2417"/>
                </a:lnTo>
                <a:lnTo>
                  <a:pt x="56636" y="0"/>
                </a:lnTo>
                <a:close/>
              </a:path>
            </a:pathLst>
          </a:custGeom>
          <a:solidFill>
            <a:srgbClr val="E2A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5"/>
          <p:cNvSpPr/>
          <p:nvPr/>
        </p:nvSpPr>
        <p:spPr>
          <a:xfrm>
            <a:off x="5110594" y="4441392"/>
            <a:ext cx="439546" cy="635746"/>
          </a:xfrm>
          <a:custGeom>
            <a:rect b="b" l="l" r="r" t="t"/>
            <a:pathLst>
              <a:path extrusionOk="0" h="39159" w="27074">
                <a:moveTo>
                  <a:pt x="13536" y="1"/>
                </a:moveTo>
                <a:lnTo>
                  <a:pt x="1" y="12086"/>
                </a:lnTo>
                <a:lnTo>
                  <a:pt x="1" y="39159"/>
                </a:lnTo>
                <a:lnTo>
                  <a:pt x="27073" y="39159"/>
                </a:lnTo>
                <a:lnTo>
                  <a:pt x="27073" y="12086"/>
                </a:lnTo>
                <a:lnTo>
                  <a:pt x="135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5"/>
          <p:cNvSpPr/>
          <p:nvPr/>
        </p:nvSpPr>
        <p:spPr>
          <a:xfrm>
            <a:off x="5110594" y="5044067"/>
            <a:ext cx="439546" cy="33071"/>
          </a:xfrm>
          <a:custGeom>
            <a:rect b="b" l="l" r="r" t="t"/>
            <a:pathLst>
              <a:path extrusionOk="0" h="2037" w="27074">
                <a:moveTo>
                  <a:pt x="1" y="1"/>
                </a:moveTo>
                <a:lnTo>
                  <a:pt x="1" y="2037"/>
                </a:lnTo>
                <a:lnTo>
                  <a:pt x="27073" y="2037"/>
                </a:lnTo>
                <a:lnTo>
                  <a:pt x="27073" y="1"/>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5"/>
          <p:cNvSpPr/>
          <p:nvPr/>
        </p:nvSpPr>
        <p:spPr>
          <a:xfrm>
            <a:off x="5250231" y="4804114"/>
            <a:ext cx="160288" cy="273024"/>
          </a:xfrm>
          <a:custGeom>
            <a:rect b="b" l="l" r="r" t="t"/>
            <a:pathLst>
              <a:path extrusionOk="0" h="16817" w="9873">
                <a:moveTo>
                  <a:pt x="2239" y="0"/>
                </a:moveTo>
                <a:cubicBezTo>
                  <a:pt x="1002" y="0"/>
                  <a:pt x="0" y="1002"/>
                  <a:pt x="0" y="2239"/>
                </a:cubicBezTo>
                <a:lnTo>
                  <a:pt x="0" y="16817"/>
                </a:lnTo>
                <a:lnTo>
                  <a:pt x="9872" y="16817"/>
                </a:lnTo>
                <a:lnTo>
                  <a:pt x="9872" y="2239"/>
                </a:lnTo>
                <a:cubicBezTo>
                  <a:pt x="9872" y="1002"/>
                  <a:pt x="8870" y="0"/>
                  <a:pt x="763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5"/>
          <p:cNvSpPr/>
          <p:nvPr/>
        </p:nvSpPr>
        <p:spPr>
          <a:xfrm>
            <a:off x="5039939" y="4430255"/>
            <a:ext cx="576602" cy="274274"/>
          </a:xfrm>
          <a:custGeom>
            <a:rect b="b" l="l" r="r" t="t"/>
            <a:pathLst>
              <a:path extrusionOk="0" h="16894" w="35516">
                <a:moveTo>
                  <a:pt x="17897" y="0"/>
                </a:moveTo>
                <a:cubicBezTo>
                  <a:pt x="17270" y="0"/>
                  <a:pt x="16644" y="225"/>
                  <a:pt x="16148" y="676"/>
                </a:cubicBezTo>
                <a:lnTo>
                  <a:pt x="483" y="14844"/>
                </a:lnTo>
                <a:cubicBezTo>
                  <a:pt x="122" y="15169"/>
                  <a:pt x="1" y="15686"/>
                  <a:pt x="175" y="16138"/>
                </a:cubicBezTo>
                <a:cubicBezTo>
                  <a:pt x="349" y="16593"/>
                  <a:pt x="786" y="16894"/>
                  <a:pt x="1274" y="16894"/>
                </a:cubicBezTo>
                <a:cubicBezTo>
                  <a:pt x="1565" y="16894"/>
                  <a:pt x="1846" y="16785"/>
                  <a:pt x="2063" y="16587"/>
                </a:cubicBezTo>
                <a:lnTo>
                  <a:pt x="17728" y="2420"/>
                </a:lnTo>
                <a:cubicBezTo>
                  <a:pt x="17776" y="2375"/>
                  <a:pt x="17836" y="2353"/>
                  <a:pt x="17897" y="2353"/>
                </a:cubicBezTo>
                <a:cubicBezTo>
                  <a:pt x="17958" y="2353"/>
                  <a:pt x="18018" y="2375"/>
                  <a:pt x="18066" y="2418"/>
                </a:cubicBezTo>
                <a:lnTo>
                  <a:pt x="33442" y="16052"/>
                </a:lnTo>
                <a:cubicBezTo>
                  <a:pt x="33664" y="16241"/>
                  <a:pt x="33936" y="16334"/>
                  <a:pt x="34207" y="16334"/>
                </a:cubicBezTo>
                <a:cubicBezTo>
                  <a:pt x="34533" y="16334"/>
                  <a:pt x="34856" y="16200"/>
                  <a:pt x="35089" y="15937"/>
                </a:cubicBezTo>
                <a:cubicBezTo>
                  <a:pt x="35515" y="15457"/>
                  <a:pt x="35476" y="14724"/>
                  <a:pt x="35004" y="14291"/>
                </a:cubicBezTo>
                <a:lnTo>
                  <a:pt x="19628" y="658"/>
                </a:lnTo>
                <a:cubicBezTo>
                  <a:pt x="19134" y="219"/>
                  <a:pt x="18515" y="0"/>
                  <a:pt x="178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5"/>
          <p:cNvSpPr/>
          <p:nvPr/>
        </p:nvSpPr>
        <p:spPr>
          <a:xfrm>
            <a:off x="2608618" y="4982456"/>
            <a:ext cx="4285602" cy="279729"/>
          </a:xfrm>
          <a:custGeom>
            <a:rect b="b" l="l" r="r" t="t"/>
            <a:pathLst>
              <a:path extrusionOk="0" h="17230" w="263973">
                <a:moveTo>
                  <a:pt x="11995" y="0"/>
                </a:moveTo>
                <a:cubicBezTo>
                  <a:pt x="5371" y="0"/>
                  <a:pt x="1" y="7715"/>
                  <a:pt x="1" y="17229"/>
                </a:cubicBezTo>
                <a:lnTo>
                  <a:pt x="263972" y="17229"/>
                </a:lnTo>
                <a:cubicBezTo>
                  <a:pt x="263972" y="7715"/>
                  <a:pt x="258602" y="0"/>
                  <a:pt x="251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5"/>
          <p:cNvSpPr/>
          <p:nvPr/>
        </p:nvSpPr>
        <p:spPr>
          <a:xfrm>
            <a:off x="2249581" y="4283555"/>
            <a:ext cx="499113" cy="646234"/>
          </a:xfrm>
          <a:custGeom>
            <a:rect b="b" l="l" r="r" t="t"/>
            <a:pathLst>
              <a:path extrusionOk="0" h="39805" w="30743">
                <a:moveTo>
                  <a:pt x="15545" y="0"/>
                </a:moveTo>
                <a:cubicBezTo>
                  <a:pt x="14946" y="0"/>
                  <a:pt x="14339" y="33"/>
                  <a:pt x="13727" y="99"/>
                </a:cubicBezTo>
                <a:cubicBezTo>
                  <a:pt x="6771" y="851"/>
                  <a:pt x="1243" y="6003"/>
                  <a:pt x="461" y="12465"/>
                </a:cubicBezTo>
                <a:cubicBezTo>
                  <a:pt x="1" y="16273"/>
                  <a:pt x="1172" y="19816"/>
                  <a:pt x="3407" y="22571"/>
                </a:cubicBezTo>
                <a:cubicBezTo>
                  <a:pt x="5174" y="24750"/>
                  <a:pt x="6010" y="27434"/>
                  <a:pt x="5838" y="30155"/>
                </a:cubicBezTo>
                <a:cubicBezTo>
                  <a:pt x="5825" y="30349"/>
                  <a:pt x="5820" y="30543"/>
                  <a:pt x="5822" y="30740"/>
                </a:cubicBezTo>
                <a:cubicBezTo>
                  <a:pt x="5847" y="35714"/>
                  <a:pt x="10162" y="39736"/>
                  <a:pt x="15495" y="39803"/>
                </a:cubicBezTo>
                <a:cubicBezTo>
                  <a:pt x="15538" y="39804"/>
                  <a:pt x="15581" y="39804"/>
                  <a:pt x="15624" y="39804"/>
                </a:cubicBezTo>
                <a:cubicBezTo>
                  <a:pt x="20909" y="39804"/>
                  <a:pt x="25308" y="35836"/>
                  <a:pt x="25430" y="30912"/>
                </a:cubicBezTo>
                <a:cubicBezTo>
                  <a:pt x="25443" y="30462"/>
                  <a:pt x="25418" y="30009"/>
                  <a:pt x="25358" y="29562"/>
                </a:cubicBezTo>
                <a:cubicBezTo>
                  <a:pt x="25036" y="27154"/>
                  <a:pt x="25828" y="24748"/>
                  <a:pt x="27450" y="22848"/>
                </a:cubicBezTo>
                <a:cubicBezTo>
                  <a:pt x="29516" y="20428"/>
                  <a:pt x="30742" y="17363"/>
                  <a:pt x="30725" y="14036"/>
                </a:cubicBezTo>
                <a:cubicBezTo>
                  <a:pt x="30685" y="6271"/>
                  <a:pt x="23895" y="0"/>
                  <a:pt x="155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5"/>
          <p:cNvSpPr/>
          <p:nvPr/>
        </p:nvSpPr>
        <p:spPr>
          <a:xfrm>
            <a:off x="2403684" y="4532129"/>
            <a:ext cx="199690" cy="609640"/>
          </a:xfrm>
          <a:custGeom>
            <a:rect b="b" l="l" r="r" t="t"/>
            <a:pathLst>
              <a:path extrusionOk="0" h="37551" w="12300">
                <a:moveTo>
                  <a:pt x="5994" y="0"/>
                </a:moveTo>
                <a:cubicBezTo>
                  <a:pt x="5993" y="0"/>
                  <a:pt x="5992" y="0"/>
                  <a:pt x="5991" y="0"/>
                </a:cubicBezTo>
                <a:cubicBezTo>
                  <a:pt x="5541" y="2"/>
                  <a:pt x="5179" y="368"/>
                  <a:pt x="5180" y="817"/>
                </a:cubicBezTo>
                <a:lnTo>
                  <a:pt x="5216" y="8213"/>
                </a:lnTo>
                <a:lnTo>
                  <a:pt x="1579" y="3260"/>
                </a:lnTo>
                <a:cubicBezTo>
                  <a:pt x="1419" y="3044"/>
                  <a:pt x="1173" y="2929"/>
                  <a:pt x="923" y="2929"/>
                </a:cubicBezTo>
                <a:cubicBezTo>
                  <a:pt x="755" y="2929"/>
                  <a:pt x="586" y="2981"/>
                  <a:pt x="441" y="3088"/>
                </a:cubicBezTo>
                <a:cubicBezTo>
                  <a:pt x="80" y="3354"/>
                  <a:pt x="0" y="3863"/>
                  <a:pt x="268" y="4224"/>
                </a:cubicBezTo>
                <a:lnTo>
                  <a:pt x="4946" y="10594"/>
                </a:lnTo>
                <a:cubicBezTo>
                  <a:pt x="5020" y="10695"/>
                  <a:pt x="5117" y="10776"/>
                  <a:pt x="5228" y="10834"/>
                </a:cubicBezTo>
                <a:lnTo>
                  <a:pt x="5349" y="36742"/>
                </a:lnTo>
                <a:cubicBezTo>
                  <a:pt x="5351" y="37189"/>
                  <a:pt x="5714" y="37550"/>
                  <a:pt x="6160" y="37550"/>
                </a:cubicBezTo>
                <a:cubicBezTo>
                  <a:pt x="6162" y="37550"/>
                  <a:pt x="6165" y="37550"/>
                  <a:pt x="6167" y="37550"/>
                </a:cubicBezTo>
                <a:cubicBezTo>
                  <a:pt x="6616" y="37549"/>
                  <a:pt x="6977" y="37182"/>
                  <a:pt x="6975" y="36733"/>
                </a:cubicBezTo>
                <a:lnTo>
                  <a:pt x="6884" y="17086"/>
                </a:lnTo>
                <a:lnTo>
                  <a:pt x="12039" y="10897"/>
                </a:lnTo>
                <a:cubicBezTo>
                  <a:pt x="12299" y="10550"/>
                  <a:pt x="12243" y="10060"/>
                  <a:pt x="11908" y="9782"/>
                </a:cubicBezTo>
                <a:cubicBezTo>
                  <a:pt x="11757" y="9656"/>
                  <a:pt x="11572" y="9593"/>
                  <a:pt x="11388" y="9593"/>
                </a:cubicBezTo>
                <a:cubicBezTo>
                  <a:pt x="11168" y="9593"/>
                  <a:pt x="10949" y="9682"/>
                  <a:pt x="10788" y="9856"/>
                </a:cubicBezTo>
                <a:lnTo>
                  <a:pt x="6871" y="14559"/>
                </a:lnTo>
                <a:lnTo>
                  <a:pt x="6808" y="808"/>
                </a:lnTo>
                <a:cubicBezTo>
                  <a:pt x="6804" y="360"/>
                  <a:pt x="6441" y="0"/>
                  <a:pt x="599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5"/>
          <p:cNvSpPr/>
          <p:nvPr/>
        </p:nvSpPr>
        <p:spPr>
          <a:xfrm>
            <a:off x="2549052" y="3946062"/>
            <a:ext cx="603098" cy="781033"/>
          </a:xfrm>
          <a:custGeom>
            <a:rect b="b" l="l" r="r" t="t"/>
            <a:pathLst>
              <a:path extrusionOk="0" h="48108" w="37148">
                <a:moveTo>
                  <a:pt x="18346" y="1"/>
                </a:moveTo>
                <a:cubicBezTo>
                  <a:pt x="8214" y="1"/>
                  <a:pt x="1" y="7630"/>
                  <a:pt x="1" y="17042"/>
                </a:cubicBezTo>
                <a:cubicBezTo>
                  <a:pt x="1" y="21063"/>
                  <a:pt x="1501" y="24760"/>
                  <a:pt x="4011" y="27675"/>
                </a:cubicBezTo>
                <a:cubicBezTo>
                  <a:pt x="5984" y="29965"/>
                  <a:pt x="6958" y="32869"/>
                  <a:pt x="6581" y="35780"/>
                </a:cubicBezTo>
                <a:cubicBezTo>
                  <a:pt x="6512" y="36321"/>
                  <a:pt x="6486" y="36869"/>
                  <a:pt x="6502" y="37415"/>
                </a:cubicBezTo>
                <a:cubicBezTo>
                  <a:pt x="6681" y="43345"/>
                  <a:pt x="11991" y="48107"/>
                  <a:pt x="18356" y="48107"/>
                </a:cubicBezTo>
                <a:cubicBezTo>
                  <a:pt x="18425" y="48107"/>
                  <a:pt x="18495" y="48107"/>
                  <a:pt x="18565" y="48106"/>
                </a:cubicBezTo>
                <a:cubicBezTo>
                  <a:pt x="25011" y="47998"/>
                  <a:pt x="30201" y="43112"/>
                  <a:pt x="30201" y="37099"/>
                </a:cubicBezTo>
                <a:cubicBezTo>
                  <a:pt x="30201" y="36862"/>
                  <a:pt x="30193" y="36627"/>
                  <a:pt x="30177" y="36393"/>
                </a:cubicBezTo>
                <a:cubicBezTo>
                  <a:pt x="29951" y="33105"/>
                  <a:pt x="30948" y="29859"/>
                  <a:pt x="33069" y="27217"/>
                </a:cubicBezTo>
                <a:cubicBezTo>
                  <a:pt x="35753" y="23872"/>
                  <a:pt x="37148" y="19585"/>
                  <a:pt x="36567" y="14985"/>
                </a:cubicBezTo>
                <a:cubicBezTo>
                  <a:pt x="35584" y="7181"/>
                  <a:pt x="28870" y="983"/>
                  <a:pt x="20460" y="111"/>
                </a:cubicBezTo>
                <a:cubicBezTo>
                  <a:pt x="19747" y="37"/>
                  <a:pt x="19042" y="1"/>
                  <a:pt x="183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5"/>
          <p:cNvSpPr/>
          <p:nvPr/>
        </p:nvSpPr>
        <p:spPr>
          <a:xfrm>
            <a:off x="2730770" y="4244835"/>
            <a:ext cx="235667" cy="896935"/>
          </a:xfrm>
          <a:custGeom>
            <a:rect b="b" l="l" r="r" t="t"/>
            <a:pathLst>
              <a:path extrusionOk="0" h="55247" w="14516">
                <a:moveTo>
                  <a:pt x="7243" y="0"/>
                </a:moveTo>
                <a:cubicBezTo>
                  <a:pt x="6873" y="0"/>
                  <a:pt x="6572" y="302"/>
                  <a:pt x="6572" y="672"/>
                </a:cubicBezTo>
                <a:lnTo>
                  <a:pt x="6572" y="10540"/>
                </a:lnTo>
                <a:lnTo>
                  <a:pt x="1663" y="3789"/>
                </a:lnTo>
                <a:cubicBezTo>
                  <a:pt x="1532" y="3609"/>
                  <a:pt x="1327" y="3513"/>
                  <a:pt x="1119" y="3513"/>
                </a:cubicBezTo>
                <a:cubicBezTo>
                  <a:pt x="982" y="3513"/>
                  <a:pt x="844" y="3554"/>
                  <a:pt x="725" y="3641"/>
                </a:cubicBezTo>
                <a:cubicBezTo>
                  <a:pt x="425" y="3859"/>
                  <a:pt x="358" y="4279"/>
                  <a:pt x="577" y="4578"/>
                </a:cubicBezTo>
                <a:lnTo>
                  <a:pt x="6195" y="12305"/>
                </a:lnTo>
                <a:cubicBezTo>
                  <a:pt x="6289" y="12430"/>
                  <a:pt x="6421" y="12518"/>
                  <a:pt x="6572" y="12555"/>
                </a:cubicBezTo>
                <a:lnTo>
                  <a:pt x="6572" y="18145"/>
                </a:lnTo>
                <a:lnTo>
                  <a:pt x="1262" y="11829"/>
                </a:lnTo>
                <a:cubicBezTo>
                  <a:pt x="1129" y="11674"/>
                  <a:pt x="941" y="11595"/>
                  <a:pt x="752" y="11595"/>
                </a:cubicBezTo>
                <a:cubicBezTo>
                  <a:pt x="599" y="11595"/>
                  <a:pt x="445" y="11646"/>
                  <a:pt x="320" y="11752"/>
                </a:cubicBezTo>
                <a:cubicBezTo>
                  <a:pt x="40" y="11990"/>
                  <a:pt x="1" y="12409"/>
                  <a:pt x="233" y="12692"/>
                </a:cubicBezTo>
                <a:lnTo>
                  <a:pt x="6572" y="20231"/>
                </a:lnTo>
                <a:lnTo>
                  <a:pt x="6572" y="54575"/>
                </a:lnTo>
                <a:cubicBezTo>
                  <a:pt x="6572" y="54947"/>
                  <a:pt x="6873" y="55246"/>
                  <a:pt x="7245" y="55246"/>
                </a:cubicBezTo>
                <a:lnTo>
                  <a:pt x="7266" y="55246"/>
                </a:lnTo>
                <a:cubicBezTo>
                  <a:pt x="7636" y="55246"/>
                  <a:pt x="7937" y="54947"/>
                  <a:pt x="7937" y="54575"/>
                </a:cubicBezTo>
                <a:lnTo>
                  <a:pt x="7937" y="20231"/>
                </a:lnTo>
                <a:lnTo>
                  <a:pt x="14276" y="12692"/>
                </a:lnTo>
                <a:cubicBezTo>
                  <a:pt x="14515" y="12409"/>
                  <a:pt x="14478" y="11986"/>
                  <a:pt x="14195" y="11746"/>
                </a:cubicBezTo>
                <a:cubicBezTo>
                  <a:pt x="14069" y="11640"/>
                  <a:pt x="13916" y="11588"/>
                  <a:pt x="13763" y="11588"/>
                </a:cubicBezTo>
                <a:cubicBezTo>
                  <a:pt x="13571" y="11588"/>
                  <a:pt x="13381" y="11670"/>
                  <a:pt x="13247" y="11829"/>
                </a:cubicBezTo>
                <a:lnTo>
                  <a:pt x="7937" y="18145"/>
                </a:lnTo>
                <a:lnTo>
                  <a:pt x="7937" y="12555"/>
                </a:lnTo>
                <a:cubicBezTo>
                  <a:pt x="8087" y="12518"/>
                  <a:pt x="8221" y="12430"/>
                  <a:pt x="8312" y="12305"/>
                </a:cubicBezTo>
                <a:lnTo>
                  <a:pt x="13932" y="4578"/>
                </a:lnTo>
                <a:cubicBezTo>
                  <a:pt x="14146" y="4279"/>
                  <a:pt x="14077" y="3863"/>
                  <a:pt x="13779" y="3646"/>
                </a:cubicBezTo>
                <a:cubicBezTo>
                  <a:pt x="13660" y="3560"/>
                  <a:pt x="13522" y="3518"/>
                  <a:pt x="13385" y="3518"/>
                </a:cubicBezTo>
                <a:cubicBezTo>
                  <a:pt x="13180" y="3518"/>
                  <a:pt x="12978" y="3612"/>
                  <a:pt x="12846" y="3789"/>
                </a:cubicBezTo>
                <a:lnTo>
                  <a:pt x="7937" y="10540"/>
                </a:lnTo>
                <a:lnTo>
                  <a:pt x="7937" y="672"/>
                </a:lnTo>
                <a:cubicBezTo>
                  <a:pt x="7937" y="302"/>
                  <a:pt x="7636" y="0"/>
                  <a:pt x="7266"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5"/>
          <p:cNvSpPr/>
          <p:nvPr/>
        </p:nvSpPr>
        <p:spPr>
          <a:xfrm>
            <a:off x="2723254" y="5155943"/>
            <a:ext cx="3958044" cy="212467"/>
          </a:xfrm>
          <a:custGeom>
            <a:rect b="b" l="l" r="r" t="t"/>
            <a:pathLst>
              <a:path extrusionOk="0" h="13087" w="243797">
                <a:moveTo>
                  <a:pt x="8414" y="0"/>
                </a:moveTo>
                <a:cubicBezTo>
                  <a:pt x="3768" y="0"/>
                  <a:pt x="1" y="5860"/>
                  <a:pt x="1" y="13086"/>
                </a:cubicBezTo>
                <a:lnTo>
                  <a:pt x="243797" y="13086"/>
                </a:lnTo>
                <a:cubicBezTo>
                  <a:pt x="243797" y="5860"/>
                  <a:pt x="240029" y="0"/>
                  <a:pt x="2353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5"/>
          <p:cNvSpPr/>
          <p:nvPr/>
        </p:nvSpPr>
        <p:spPr>
          <a:xfrm>
            <a:off x="3252515" y="4475842"/>
            <a:ext cx="393618" cy="509665"/>
          </a:xfrm>
          <a:custGeom>
            <a:rect b="b" l="l" r="r" t="t"/>
            <a:pathLst>
              <a:path extrusionOk="0" h="31393" w="24245">
                <a:moveTo>
                  <a:pt x="12260" y="0"/>
                </a:moveTo>
                <a:cubicBezTo>
                  <a:pt x="11787" y="0"/>
                  <a:pt x="11307" y="26"/>
                  <a:pt x="10823" y="78"/>
                </a:cubicBezTo>
                <a:cubicBezTo>
                  <a:pt x="5339" y="672"/>
                  <a:pt x="979" y="4735"/>
                  <a:pt x="363" y="9831"/>
                </a:cubicBezTo>
                <a:cubicBezTo>
                  <a:pt x="0" y="12834"/>
                  <a:pt x="923" y="15629"/>
                  <a:pt x="2686" y="17802"/>
                </a:cubicBezTo>
                <a:cubicBezTo>
                  <a:pt x="4079" y="19519"/>
                  <a:pt x="4738" y="21636"/>
                  <a:pt x="4602" y="23783"/>
                </a:cubicBezTo>
                <a:cubicBezTo>
                  <a:pt x="4593" y="23935"/>
                  <a:pt x="4588" y="24088"/>
                  <a:pt x="4590" y="24243"/>
                </a:cubicBezTo>
                <a:cubicBezTo>
                  <a:pt x="4609" y="28167"/>
                  <a:pt x="8012" y="31341"/>
                  <a:pt x="12218" y="31392"/>
                </a:cubicBezTo>
                <a:cubicBezTo>
                  <a:pt x="12252" y="31392"/>
                  <a:pt x="12285" y="31393"/>
                  <a:pt x="12319" y="31393"/>
                </a:cubicBezTo>
                <a:cubicBezTo>
                  <a:pt x="16489" y="31393"/>
                  <a:pt x="19958" y="28263"/>
                  <a:pt x="20056" y="24380"/>
                </a:cubicBezTo>
                <a:cubicBezTo>
                  <a:pt x="20065" y="24025"/>
                  <a:pt x="20045" y="23669"/>
                  <a:pt x="19998" y="23315"/>
                </a:cubicBezTo>
                <a:cubicBezTo>
                  <a:pt x="19742" y="21416"/>
                  <a:pt x="20369" y="19519"/>
                  <a:pt x="21648" y="18019"/>
                </a:cubicBezTo>
                <a:cubicBezTo>
                  <a:pt x="23275" y="16109"/>
                  <a:pt x="24244" y="13693"/>
                  <a:pt x="24230" y="11069"/>
                </a:cubicBezTo>
                <a:cubicBezTo>
                  <a:pt x="24199" y="4944"/>
                  <a:pt x="18846" y="0"/>
                  <a:pt x="122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5"/>
          <p:cNvSpPr/>
          <p:nvPr/>
        </p:nvSpPr>
        <p:spPr>
          <a:xfrm>
            <a:off x="3374001" y="4672059"/>
            <a:ext cx="157885" cy="480832"/>
          </a:xfrm>
          <a:custGeom>
            <a:rect b="b" l="l" r="r" t="t"/>
            <a:pathLst>
              <a:path extrusionOk="0" h="29617" w="9725">
                <a:moveTo>
                  <a:pt x="4728" y="1"/>
                </a:moveTo>
                <a:cubicBezTo>
                  <a:pt x="4727" y="1"/>
                  <a:pt x="4726" y="1"/>
                  <a:pt x="4724" y="1"/>
                </a:cubicBezTo>
                <a:cubicBezTo>
                  <a:pt x="4374" y="2"/>
                  <a:pt x="4090" y="284"/>
                  <a:pt x="4087" y="635"/>
                </a:cubicBezTo>
                <a:lnTo>
                  <a:pt x="4115" y="6466"/>
                </a:lnTo>
                <a:lnTo>
                  <a:pt x="1246" y="2562"/>
                </a:lnTo>
                <a:cubicBezTo>
                  <a:pt x="1120" y="2391"/>
                  <a:pt x="926" y="2300"/>
                  <a:pt x="728" y="2300"/>
                </a:cubicBezTo>
                <a:cubicBezTo>
                  <a:pt x="597" y="2300"/>
                  <a:pt x="464" y="2340"/>
                  <a:pt x="349" y="2424"/>
                </a:cubicBezTo>
                <a:cubicBezTo>
                  <a:pt x="64" y="2634"/>
                  <a:pt x="1" y="3035"/>
                  <a:pt x="212" y="3321"/>
                </a:cubicBezTo>
                <a:lnTo>
                  <a:pt x="3902" y="8344"/>
                </a:lnTo>
                <a:cubicBezTo>
                  <a:pt x="3960" y="8423"/>
                  <a:pt x="4036" y="8488"/>
                  <a:pt x="4124" y="8532"/>
                </a:cubicBezTo>
                <a:lnTo>
                  <a:pt x="4219" y="28967"/>
                </a:lnTo>
                <a:cubicBezTo>
                  <a:pt x="4214" y="29323"/>
                  <a:pt x="4503" y="29617"/>
                  <a:pt x="4860" y="29617"/>
                </a:cubicBezTo>
                <a:cubicBezTo>
                  <a:pt x="4861" y="29617"/>
                  <a:pt x="4863" y="29617"/>
                  <a:pt x="4864" y="29617"/>
                </a:cubicBezTo>
                <a:cubicBezTo>
                  <a:pt x="5223" y="29615"/>
                  <a:pt x="5510" y="29319"/>
                  <a:pt x="5501" y="28960"/>
                </a:cubicBezTo>
                <a:lnTo>
                  <a:pt x="5429" y="13466"/>
                </a:lnTo>
                <a:lnTo>
                  <a:pt x="9498" y="8583"/>
                </a:lnTo>
                <a:cubicBezTo>
                  <a:pt x="9725" y="8310"/>
                  <a:pt x="9688" y="7907"/>
                  <a:pt x="9415" y="7680"/>
                </a:cubicBezTo>
                <a:cubicBezTo>
                  <a:pt x="9295" y="7580"/>
                  <a:pt x="9149" y="7531"/>
                  <a:pt x="9004" y="7531"/>
                </a:cubicBezTo>
                <a:cubicBezTo>
                  <a:pt x="8821" y="7531"/>
                  <a:pt x="8638" y="7610"/>
                  <a:pt x="8511" y="7763"/>
                </a:cubicBezTo>
                <a:lnTo>
                  <a:pt x="5420" y="11472"/>
                </a:lnTo>
                <a:lnTo>
                  <a:pt x="5369" y="628"/>
                </a:lnTo>
                <a:cubicBezTo>
                  <a:pt x="5360" y="278"/>
                  <a:pt x="5077" y="1"/>
                  <a:pt x="4728"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5"/>
          <p:cNvSpPr/>
          <p:nvPr/>
        </p:nvSpPr>
        <p:spPr>
          <a:xfrm>
            <a:off x="4918015" y="4500341"/>
            <a:ext cx="376084" cy="486969"/>
          </a:xfrm>
          <a:custGeom>
            <a:rect b="b" l="l" r="r" t="t"/>
            <a:pathLst>
              <a:path extrusionOk="0" h="29995" w="23165">
                <a:moveTo>
                  <a:pt x="11452" y="1"/>
                </a:moveTo>
                <a:cubicBezTo>
                  <a:pt x="5159" y="1"/>
                  <a:pt x="44" y="4724"/>
                  <a:pt x="15" y="10576"/>
                </a:cubicBezTo>
                <a:cubicBezTo>
                  <a:pt x="1" y="13084"/>
                  <a:pt x="925" y="15393"/>
                  <a:pt x="2480" y="17216"/>
                </a:cubicBezTo>
                <a:cubicBezTo>
                  <a:pt x="3703" y="18650"/>
                  <a:pt x="4302" y="20462"/>
                  <a:pt x="4059" y="22276"/>
                </a:cubicBezTo>
                <a:cubicBezTo>
                  <a:pt x="4013" y="22614"/>
                  <a:pt x="3993" y="22954"/>
                  <a:pt x="4002" y="23296"/>
                </a:cubicBezTo>
                <a:cubicBezTo>
                  <a:pt x="4097" y="27003"/>
                  <a:pt x="7411" y="29995"/>
                  <a:pt x="11392" y="29995"/>
                </a:cubicBezTo>
                <a:cubicBezTo>
                  <a:pt x="11424" y="29995"/>
                  <a:pt x="11457" y="29994"/>
                  <a:pt x="11489" y="29994"/>
                </a:cubicBezTo>
                <a:cubicBezTo>
                  <a:pt x="15509" y="29945"/>
                  <a:pt x="18760" y="26912"/>
                  <a:pt x="18779" y="23164"/>
                </a:cubicBezTo>
                <a:cubicBezTo>
                  <a:pt x="18779" y="23016"/>
                  <a:pt x="18776" y="22870"/>
                  <a:pt x="18767" y="22723"/>
                </a:cubicBezTo>
                <a:cubicBezTo>
                  <a:pt x="18637" y="20672"/>
                  <a:pt x="19267" y="18650"/>
                  <a:pt x="20599" y="17008"/>
                </a:cubicBezTo>
                <a:cubicBezTo>
                  <a:pt x="22283" y="14932"/>
                  <a:pt x="23165" y="12262"/>
                  <a:pt x="22820" y="9392"/>
                </a:cubicBezTo>
                <a:cubicBezTo>
                  <a:pt x="22230" y="4524"/>
                  <a:pt x="18064" y="641"/>
                  <a:pt x="12824" y="75"/>
                </a:cubicBezTo>
                <a:cubicBezTo>
                  <a:pt x="12362" y="25"/>
                  <a:pt x="11904" y="1"/>
                  <a:pt x="114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5"/>
          <p:cNvSpPr/>
          <p:nvPr/>
        </p:nvSpPr>
        <p:spPr>
          <a:xfrm>
            <a:off x="5027097" y="4687482"/>
            <a:ext cx="150888" cy="459743"/>
          </a:xfrm>
          <a:custGeom>
            <a:rect b="b" l="l" r="r" t="t"/>
            <a:pathLst>
              <a:path extrusionOk="0" h="28318" w="9294">
                <a:moveTo>
                  <a:pt x="4778" y="0"/>
                </a:moveTo>
                <a:cubicBezTo>
                  <a:pt x="4436" y="0"/>
                  <a:pt x="4159" y="279"/>
                  <a:pt x="4165" y="622"/>
                </a:cubicBezTo>
                <a:lnTo>
                  <a:pt x="4115" y="10982"/>
                </a:lnTo>
                <a:lnTo>
                  <a:pt x="1163" y="7438"/>
                </a:lnTo>
                <a:cubicBezTo>
                  <a:pt x="1042" y="7288"/>
                  <a:pt x="866" y="7211"/>
                  <a:pt x="688" y="7211"/>
                </a:cubicBezTo>
                <a:cubicBezTo>
                  <a:pt x="549" y="7211"/>
                  <a:pt x="410" y="7258"/>
                  <a:pt x="295" y="7353"/>
                </a:cubicBezTo>
                <a:cubicBezTo>
                  <a:pt x="33" y="7572"/>
                  <a:pt x="1" y="7963"/>
                  <a:pt x="221" y="8222"/>
                </a:cubicBezTo>
                <a:lnTo>
                  <a:pt x="4106" y="12886"/>
                </a:lnTo>
                <a:lnTo>
                  <a:pt x="4038" y="27691"/>
                </a:lnTo>
                <a:cubicBezTo>
                  <a:pt x="4029" y="28034"/>
                  <a:pt x="4304" y="28316"/>
                  <a:pt x="4647" y="28318"/>
                </a:cubicBezTo>
                <a:cubicBezTo>
                  <a:pt x="4648" y="28318"/>
                  <a:pt x="4649" y="28318"/>
                  <a:pt x="4650" y="28318"/>
                </a:cubicBezTo>
                <a:cubicBezTo>
                  <a:pt x="4992" y="28318"/>
                  <a:pt x="5267" y="28038"/>
                  <a:pt x="5264" y="27698"/>
                </a:cubicBezTo>
                <a:lnTo>
                  <a:pt x="5355" y="8174"/>
                </a:lnTo>
                <a:cubicBezTo>
                  <a:pt x="5438" y="8132"/>
                  <a:pt x="5510" y="8070"/>
                  <a:pt x="5566" y="7994"/>
                </a:cubicBezTo>
                <a:lnTo>
                  <a:pt x="9093" y="3195"/>
                </a:lnTo>
                <a:cubicBezTo>
                  <a:pt x="9293" y="2922"/>
                  <a:pt x="9235" y="2538"/>
                  <a:pt x="8962" y="2337"/>
                </a:cubicBezTo>
                <a:cubicBezTo>
                  <a:pt x="8853" y="2257"/>
                  <a:pt x="8726" y="2218"/>
                  <a:pt x="8601" y="2218"/>
                </a:cubicBezTo>
                <a:cubicBezTo>
                  <a:pt x="8412" y="2218"/>
                  <a:pt x="8226" y="2305"/>
                  <a:pt x="8106" y="2469"/>
                </a:cubicBezTo>
                <a:lnTo>
                  <a:pt x="5364" y="6202"/>
                </a:lnTo>
                <a:lnTo>
                  <a:pt x="5364" y="6202"/>
                </a:lnTo>
                <a:lnTo>
                  <a:pt x="5390" y="627"/>
                </a:lnTo>
                <a:cubicBezTo>
                  <a:pt x="5397" y="284"/>
                  <a:pt x="5123" y="2"/>
                  <a:pt x="4781" y="0"/>
                </a:cubicBezTo>
                <a:cubicBezTo>
                  <a:pt x="4780" y="0"/>
                  <a:pt x="4779" y="0"/>
                  <a:pt x="4778"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5"/>
          <p:cNvSpPr/>
          <p:nvPr/>
        </p:nvSpPr>
        <p:spPr>
          <a:xfrm>
            <a:off x="4684653" y="4697905"/>
            <a:ext cx="261237" cy="338208"/>
          </a:xfrm>
          <a:custGeom>
            <a:rect b="b" l="l" r="r" t="t"/>
            <a:pathLst>
              <a:path extrusionOk="0" h="20832" w="16091">
                <a:moveTo>
                  <a:pt x="8136" y="0"/>
                </a:moveTo>
                <a:cubicBezTo>
                  <a:pt x="7823" y="0"/>
                  <a:pt x="7506" y="17"/>
                  <a:pt x="7185" y="52"/>
                </a:cubicBezTo>
                <a:cubicBezTo>
                  <a:pt x="3546" y="447"/>
                  <a:pt x="652" y="3143"/>
                  <a:pt x="244" y="6525"/>
                </a:cubicBezTo>
                <a:cubicBezTo>
                  <a:pt x="1" y="8517"/>
                  <a:pt x="615" y="10371"/>
                  <a:pt x="1785" y="11814"/>
                </a:cubicBezTo>
                <a:cubicBezTo>
                  <a:pt x="2696" y="12929"/>
                  <a:pt x="3150" y="14347"/>
                  <a:pt x="3057" y="15782"/>
                </a:cubicBezTo>
                <a:cubicBezTo>
                  <a:pt x="3051" y="15882"/>
                  <a:pt x="3048" y="15984"/>
                  <a:pt x="3048" y="16087"/>
                </a:cubicBezTo>
                <a:cubicBezTo>
                  <a:pt x="3062" y="18692"/>
                  <a:pt x="5320" y="20796"/>
                  <a:pt x="8110" y="20832"/>
                </a:cubicBezTo>
                <a:cubicBezTo>
                  <a:pt x="8132" y="20832"/>
                  <a:pt x="8154" y="20832"/>
                  <a:pt x="8176" y="20832"/>
                </a:cubicBezTo>
                <a:cubicBezTo>
                  <a:pt x="10943" y="20832"/>
                  <a:pt x="13244" y="18754"/>
                  <a:pt x="13311" y="16178"/>
                </a:cubicBezTo>
                <a:cubicBezTo>
                  <a:pt x="13316" y="15942"/>
                  <a:pt x="13304" y="15706"/>
                  <a:pt x="13272" y="15472"/>
                </a:cubicBezTo>
                <a:cubicBezTo>
                  <a:pt x="13103" y="14211"/>
                  <a:pt x="13519" y="12953"/>
                  <a:pt x="14368" y="11956"/>
                </a:cubicBezTo>
                <a:cubicBezTo>
                  <a:pt x="15449" y="10690"/>
                  <a:pt x="16090" y="9087"/>
                  <a:pt x="16081" y="7345"/>
                </a:cubicBezTo>
                <a:cubicBezTo>
                  <a:pt x="16062" y="3281"/>
                  <a:pt x="12507" y="0"/>
                  <a:pt x="81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5"/>
          <p:cNvSpPr/>
          <p:nvPr/>
        </p:nvSpPr>
        <p:spPr>
          <a:xfrm>
            <a:off x="4765324" y="4827980"/>
            <a:ext cx="104732" cy="319050"/>
          </a:xfrm>
          <a:custGeom>
            <a:rect b="b" l="l" r="r" t="t"/>
            <a:pathLst>
              <a:path extrusionOk="0" h="19652" w="6451">
                <a:moveTo>
                  <a:pt x="3134" y="1"/>
                </a:moveTo>
                <a:cubicBezTo>
                  <a:pt x="2899" y="3"/>
                  <a:pt x="2709" y="195"/>
                  <a:pt x="2711" y="429"/>
                </a:cubicBezTo>
                <a:lnTo>
                  <a:pt x="2729" y="4300"/>
                </a:lnTo>
                <a:lnTo>
                  <a:pt x="825" y="1708"/>
                </a:lnTo>
                <a:cubicBezTo>
                  <a:pt x="741" y="1595"/>
                  <a:pt x="613" y="1535"/>
                  <a:pt x="482" y="1535"/>
                </a:cubicBezTo>
                <a:cubicBezTo>
                  <a:pt x="395" y="1535"/>
                  <a:pt x="307" y="1562"/>
                  <a:pt x="231" y="1618"/>
                </a:cubicBezTo>
                <a:cubicBezTo>
                  <a:pt x="41" y="1755"/>
                  <a:pt x="0" y="2023"/>
                  <a:pt x="139" y="2211"/>
                </a:cubicBezTo>
                <a:lnTo>
                  <a:pt x="2588" y="5545"/>
                </a:lnTo>
                <a:cubicBezTo>
                  <a:pt x="2626" y="5597"/>
                  <a:pt x="2677" y="5641"/>
                  <a:pt x="2736" y="5671"/>
                </a:cubicBezTo>
                <a:lnTo>
                  <a:pt x="2799" y="19229"/>
                </a:lnTo>
                <a:cubicBezTo>
                  <a:pt x="2801" y="19462"/>
                  <a:pt x="2989" y="19652"/>
                  <a:pt x="3224" y="19652"/>
                </a:cubicBezTo>
                <a:cubicBezTo>
                  <a:pt x="3225" y="19652"/>
                  <a:pt x="3226" y="19652"/>
                  <a:pt x="3227" y="19652"/>
                </a:cubicBezTo>
                <a:cubicBezTo>
                  <a:pt x="3461" y="19652"/>
                  <a:pt x="3651" y="19460"/>
                  <a:pt x="3650" y="19225"/>
                </a:cubicBezTo>
                <a:lnTo>
                  <a:pt x="3602" y="8943"/>
                </a:lnTo>
                <a:lnTo>
                  <a:pt x="6300" y="5704"/>
                </a:lnTo>
                <a:cubicBezTo>
                  <a:pt x="6450" y="5523"/>
                  <a:pt x="6425" y="5255"/>
                  <a:pt x="6246" y="5105"/>
                </a:cubicBezTo>
                <a:cubicBezTo>
                  <a:pt x="6166" y="5038"/>
                  <a:pt x="6069" y="5006"/>
                  <a:pt x="5973" y="5006"/>
                </a:cubicBezTo>
                <a:cubicBezTo>
                  <a:pt x="5851" y="5006"/>
                  <a:pt x="5730" y="5058"/>
                  <a:pt x="5645" y="5160"/>
                </a:cubicBezTo>
                <a:lnTo>
                  <a:pt x="3595" y="7620"/>
                </a:lnTo>
                <a:lnTo>
                  <a:pt x="3562" y="425"/>
                </a:lnTo>
                <a:cubicBezTo>
                  <a:pt x="3560" y="189"/>
                  <a:pt x="3370" y="1"/>
                  <a:pt x="313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5"/>
          <p:cNvSpPr/>
          <p:nvPr/>
        </p:nvSpPr>
        <p:spPr>
          <a:xfrm>
            <a:off x="3468960" y="4579730"/>
            <a:ext cx="333240" cy="431429"/>
          </a:xfrm>
          <a:custGeom>
            <a:rect b="b" l="l" r="r" t="t"/>
            <a:pathLst>
              <a:path extrusionOk="0" h="26574" w="20526">
                <a:moveTo>
                  <a:pt x="10378" y="0"/>
                </a:moveTo>
                <a:cubicBezTo>
                  <a:pt x="9979" y="0"/>
                  <a:pt x="9574" y="22"/>
                  <a:pt x="9165" y="66"/>
                </a:cubicBezTo>
                <a:cubicBezTo>
                  <a:pt x="4522" y="568"/>
                  <a:pt x="831" y="4007"/>
                  <a:pt x="309" y="8321"/>
                </a:cubicBezTo>
                <a:cubicBezTo>
                  <a:pt x="1" y="10864"/>
                  <a:pt x="783" y="13228"/>
                  <a:pt x="2275" y="15068"/>
                </a:cubicBezTo>
                <a:cubicBezTo>
                  <a:pt x="3455" y="16523"/>
                  <a:pt x="4013" y="18316"/>
                  <a:pt x="3899" y="20132"/>
                </a:cubicBezTo>
                <a:cubicBezTo>
                  <a:pt x="3892" y="20262"/>
                  <a:pt x="3886" y="20391"/>
                  <a:pt x="3886" y="20523"/>
                </a:cubicBezTo>
                <a:cubicBezTo>
                  <a:pt x="3904" y="23843"/>
                  <a:pt x="6784" y="26529"/>
                  <a:pt x="10345" y="26573"/>
                </a:cubicBezTo>
                <a:cubicBezTo>
                  <a:pt x="10374" y="26573"/>
                  <a:pt x="10403" y="26573"/>
                  <a:pt x="10432" y="26573"/>
                </a:cubicBezTo>
                <a:cubicBezTo>
                  <a:pt x="13960" y="26573"/>
                  <a:pt x="16896" y="23923"/>
                  <a:pt x="16980" y="20639"/>
                </a:cubicBezTo>
                <a:cubicBezTo>
                  <a:pt x="16987" y="20336"/>
                  <a:pt x="16971" y="20035"/>
                  <a:pt x="16930" y="19736"/>
                </a:cubicBezTo>
                <a:cubicBezTo>
                  <a:pt x="16715" y="18129"/>
                  <a:pt x="17244" y="16523"/>
                  <a:pt x="18327" y="15251"/>
                </a:cubicBezTo>
                <a:cubicBezTo>
                  <a:pt x="19706" y="13636"/>
                  <a:pt x="20525" y="11590"/>
                  <a:pt x="20513" y="9369"/>
                </a:cubicBezTo>
                <a:cubicBezTo>
                  <a:pt x="20487" y="4185"/>
                  <a:pt x="15953" y="0"/>
                  <a:pt x="103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5"/>
          <p:cNvSpPr/>
          <p:nvPr/>
        </p:nvSpPr>
        <p:spPr>
          <a:xfrm>
            <a:off x="3571857" y="4745701"/>
            <a:ext cx="133598" cy="406995"/>
          </a:xfrm>
          <a:custGeom>
            <a:rect b="b" l="l" r="r" t="t"/>
            <a:pathLst>
              <a:path extrusionOk="0" h="25069" w="8229">
                <a:moveTo>
                  <a:pt x="4001" y="0"/>
                </a:moveTo>
                <a:cubicBezTo>
                  <a:pt x="4000" y="0"/>
                  <a:pt x="3999" y="0"/>
                  <a:pt x="3998" y="0"/>
                </a:cubicBezTo>
                <a:cubicBezTo>
                  <a:pt x="3699" y="2"/>
                  <a:pt x="3456" y="245"/>
                  <a:pt x="3457" y="546"/>
                </a:cubicBezTo>
                <a:lnTo>
                  <a:pt x="3482" y="5483"/>
                </a:lnTo>
                <a:lnTo>
                  <a:pt x="1053" y="2177"/>
                </a:lnTo>
                <a:cubicBezTo>
                  <a:pt x="947" y="2031"/>
                  <a:pt x="782" y="1955"/>
                  <a:pt x="616" y="1955"/>
                </a:cubicBezTo>
                <a:cubicBezTo>
                  <a:pt x="504" y="1955"/>
                  <a:pt x="391" y="1989"/>
                  <a:pt x="294" y="2061"/>
                </a:cubicBezTo>
                <a:cubicBezTo>
                  <a:pt x="53" y="2237"/>
                  <a:pt x="0" y="2577"/>
                  <a:pt x="178" y="2820"/>
                </a:cubicBezTo>
                <a:lnTo>
                  <a:pt x="3302" y="7072"/>
                </a:lnTo>
                <a:cubicBezTo>
                  <a:pt x="3352" y="7138"/>
                  <a:pt x="3415" y="7193"/>
                  <a:pt x="3489" y="7230"/>
                </a:cubicBezTo>
                <a:lnTo>
                  <a:pt x="3570" y="24528"/>
                </a:lnTo>
                <a:cubicBezTo>
                  <a:pt x="3572" y="24827"/>
                  <a:pt x="3817" y="25068"/>
                  <a:pt x="4116" y="25068"/>
                </a:cubicBezTo>
                <a:cubicBezTo>
                  <a:pt x="4416" y="25066"/>
                  <a:pt x="4659" y="24822"/>
                  <a:pt x="4657" y="24522"/>
                </a:cubicBezTo>
                <a:lnTo>
                  <a:pt x="4595" y="11406"/>
                </a:lnTo>
                <a:lnTo>
                  <a:pt x="8037" y="7272"/>
                </a:lnTo>
                <a:cubicBezTo>
                  <a:pt x="8229" y="7042"/>
                  <a:pt x="8199" y="6700"/>
                  <a:pt x="7968" y="6508"/>
                </a:cubicBezTo>
                <a:cubicBezTo>
                  <a:pt x="7867" y="6423"/>
                  <a:pt x="7743" y="6382"/>
                  <a:pt x="7621" y="6382"/>
                </a:cubicBezTo>
                <a:cubicBezTo>
                  <a:pt x="7465" y="6382"/>
                  <a:pt x="7309" y="6449"/>
                  <a:pt x="7202" y="6578"/>
                </a:cubicBezTo>
                <a:lnTo>
                  <a:pt x="4588" y="9719"/>
                </a:lnTo>
                <a:lnTo>
                  <a:pt x="4544" y="541"/>
                </a:lnTo>
                <a:cubicBezTo>
                  <a:pt x="4542" y="241"/>
                  <a:pt x="4299" y="0"/>
                  <a:pt x="400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5"/>
          <p:cNvSpPr/>
          <p:nvPr/>
        </p:nvSpPr>
        <p:spPr>
          <a:xfrm>
            <a:off x="5753298" y="4441268"/>
            <a:ext cx="394397" cy="510639"/>
          </a:xfrm>
          <a:custGeom>
            <a:rect b="b" l="l" r="r" t="t"/>
            <a:pathLst>
              <a:path extrusionOk="0" h="31453" w="24293">
                <a:moveTo>
                  <a:pt x="12008" y="1"/>
                </a:moveTo>
                <a:cubicBezTo>
                  <a:pt x="5409" y="1"/>
                  <a:pt x="46" y="4954"/>
                  <a:pt x="15" y="11088"/>
                </a:cubicBezTo>
                <a:cubicBezTo>
                  <a:pt x="1" y="13718"/>
                  <a:pt x="971" y="16140"/>
                  <a:pt x="2602" y="18053"/>
                </a:cubicBezTo>
                <a:cubicBezTo>
                  <a:pt x="3884" y="19557"/>
                  <a:pt x="4511" y="21459"/>
                  <a:pt x="4256" y="23361"/>
                </a:cubicBezTo>
                <a:cubicBezTo>
                  <a:pt x="4208" y="23715"/>
                  <a:pt x="4189" y="24071"/>
                  <a:pt x="4198" y="24428"/>
                </a:cubicBezTo>
                <a:cubicBezTo>
                  <a:pt x="4296" y="28318"/>
                  <a:pt x="7772" y="31453"/>
                  <a:pt x="11949" y="31453"/>
                </a:cubicBezTo>
                <a:cubicBezTo>
                  <a:pt x="11982" y="31453"/>
                  <a:pt x="12016" y="31453"/>
                  <a:pt x="12050" y="31452"/>
                </a:cubicBezTo>
                <a:cubicBezTo>
                  <a:pt x="16264" y="31400"/>
                  <a:pt x="19673" y="28220"/>
                  <a:pt x="19694" y="24289"/>
                </a:cubicBezTo>
                <a:cubicBezTo>
                  <a:pt x="19694" y="24134"/>
                  <a:pt x="19690" y="23981"/>
                  <a:pt x="19680" y="23828"/>
                </a:cubicBezTo>
                <a:cubicBezTo>
                  <a:pt x="19544" y="21677"/>
                  <a:pt x="20204" y="19557"/>
                  <a:pt x="21601" y="17836"/>
                </a:cubicBezTo>
                <a:cubicBezTo>
                  <a:pt x="23366" y="15657"/>
                  <a:pt x="24292" y="12857"/>
                  <a:pt x="23930" y="9849"/>
                </a:cubicBezTo>
                <a:cubicBezTo>
                  <a:pt x="23313" y="4743"/>
                  <a:pt x="18942" y="672"/>
                  <a:pt x="13448" y="79"/>
                </a:cubicBezTo>
                <a:cubicBezTo>
                  <a:pt x="12963" y="26"/>
                  <a:pt x="12482" y="1"/>
                  <a:pt x="12008" y="1"/>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5"/>
          <p:cNvSpPr/>
          <p:nvPr/>
        </p:nvSpPr>
        <p:spPr>
          <a:xfrm>
            <a:off x="5867113" y="4667545"/>
            <a:ext cx="158129" cy="481741"/>
          </a:xfrm>
          <a:custGeom>
            <a:rect b="b" l="l" r="r" t="t"/>
            <a:pathLst>
              <a:path extrusionOk="0" h="29673" w="9740">
                <a:moveTo>
                  <a:pt x="5005" y="0"/>
                </a:moveTo>
                <a:cubicBezTo>
                  <a:pt x="4651" y="0"/>
                  <a:pt x="4364" y="287"/>
                  <a:pt x="4362" y="640"/>
                </a:cubicBezTo>
                <a:lnTo>
                  <a:pt x="4311" y="11503"/>
                </a:lnTo>
                <a:lnTo>
                  <a:pt x="1216" y="7787"/>
                </a:lnTo>
                <a:cubicBezTo>
                  <a:pt x="1089" y="7635"/>
                  <a:pt x="906" y="7557"/>
                  <a:pt x="722" y="7557"/>
                </a:cubicBezTo>
                <a:cubicBezTo>
                  <a:pt x="577" y="7557"/>
                  <a:pt x="431" y="7606"/>
                  <a:pt x="311" y="7706"/>
                </a:cubicBezTo>
                <a:cubicBezTo>
                  <a:pt x="38" y="7933"/>
                  <a:pt x="1" y="8338"/>
                  <a:pt x="228" y="8611"/>
                </a:cubicBezTo>
                <a:lnTo>
                  <a:pt x="4300" y="13502"/>
                </a:lnTo>
                <a:lnTo>
                  <a:pt x="4228" y="29026"/>
                </a:lnTo>
                <a:cubicBezTo>
                  <a:pt x="4226" y="29382"/>
                  <a:pt x="4513" y="29671"/>
                  <a:pt x="4867" y="29673"/>
                </a:cubicBezTo>
                <a:cubicBezTo>
                  <a:pt x="4868" y="29673"/>
                  <a:pt x="4870" y="29673"/>
                  <a:pt x="4871" y="29673"/>
                </a:cubicBezTo>
                <a:cubicBezTo>
                  <a:pt x="5225" y="29673"/>
                  <a:pt x="5512" y="29386"/>
                  <a:pt x="5514" y="29033"/>
                </a:cubicBezTo>
                <a:lnTo>
                  <a:pt x="5609" y="8560"/>
                </a:lnTo>
                <a:cubicBezTo>
                  <a:pt x="5697" y="8516"/>
                  <a:pt x="5773" y="8451"/>
                  <a:pt x="5831" y="8372"/>
                </a:cubicBezTo>
                <a:lnTo>
                  <a:pt x="9529" y="3338"/>
                </a:lnTo>
                <a:cubicBezTo>
                  <a:pt x="9739" y="3053"/>
                  <a:pt x="9677" y="2651"/>
                  <a:pt x="9392" y="2440"/>
                </a:cubicBezTo>
                <a:cubicBezTo>
                  <a:pt x="9278" y="2356"/>
                  <a:pt x="9145" y="2315"/>
                  <a:pt x="9013" y="2315"/>
                </a:cubicBezTo>
                <a:cubicBezTo>
                  <a:pt x="8815" y="2315"/>
                  <a:pt x="8620" y="2406"/>
                  <a:pt x="8494" y="2577"/>
                </a:cubicBezTo>
                <a:lnTo>
                  <a:pt x="5619" y="6491"/>
                </a:lnTo>
                <a:lnTo>
                  <a:pt x="5648" y="647"/>
                </a:lnTo>
                <a:cubicBezTo>
                  <a:pt x="5649" y="291"/>
                  <a:pt x="5362" y="2"/>
                  <a:pt x="5008" y="0"/>
                </a:cubicBezTo>
                <a:cubicBezTo>
                  <a:pt x="5007" y="0"/>
                  <a:pt x="5006" y="0"/>
                  <a:pt x="500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5"/>
          <p:cNvSpPr/>
          <p:nvPr/>
        </p:nvSpPr>
        <p:spPr>
          <a:xfrm>
            <a:off x="6030372" y="4204458"/>
            <a:ext cx="476530" cy="617157"/>
          </a:xfrm>
          <a:custGeom>
            <a:rect b="b" l="l" r="r" t="t"/>
            <a:pathLst>
              <a:path extrusionOk="0" h="38014" w="29352">
                <a:moveTo>
                  <a:pt x="14499" y="0"/>
                </a:moveTo>
                <a:cubicBezTo>
                  <a:pt x="6491" y="0"/>
                  <a:pt x="0" y="6029"/>
                  <a:pt x="0" y="13466"/>
                </a:cubicBezTo>
                <a:cubicBezTo>
                  <a:pt x="0" y="16645"/>
                  <a:pt x="1185" y="19565"/>
                  <a:pt x="3169" y="21867"/>
                </a:cubicBezTo>
                <a:cubicBezTo>
                  <a:pt x="4727" y="23677"/>
                  <a:pt x="5499" y="25972"/>
                  <a:pt x="5199" y="28273"/>
                </a:cubicBezTo>
                <a:cubicBezTo>
                  <a:pt x="5145" y="28701"/>
                  <a:pt x="5124" y="29132"/>
                  <a:pt x="5138" y="29564"/>
                </a:cubicBezTo>
                <a:cubicBezTo>
                  <a:pt x="5279" y="34250"/>
                  <a:pt x="9474" y="38014"/>
                  <a:pt x="14501" y="38014"/>
                </a:cubicBezTo>
                <a:cubicBezTo>
                  <a:pt x="14557" y="38014"/>
                  <a:pt x="14612" y="38013"/>
                  <a:pt x="14668" y="38012"/>
                </a:cubicBezTo>
                <a:cubicBezTo>
                  <a:pt x="19762" y="37926"/>
                  <a:pt x="23864" y="34065"/>
                  <a:pt x="23864" y="29315"/>
                </a:cubicBezTo>
                <a:cubicBezTo>
                  <a:pt x="23864" y="29129"/>
                  <a:pt x="23857" y="28942"/>
                  <a:pt x="23844" y="28759"/>
                </a:cubicBezTo>
                <a:cubicBezTo>
                  <a:pt x="23666" y="26161"/>
                  <a:pt x="24452" y="23593"/>
                  <a:pt x="26129" y="21506"/>
                </a:cubicBezTo>
                <a:cubicBezTo>
                  <a:pt x="28249" y="18864"/>
                  <a:pt x="29352" y="15475"/>
                  <a:pt x="28894" y="11842"/>
                </a:cubicBezTo>
                <a:cubicBezTo>
                  <a:pt x="28117" y="5674"/>
                  <a:pt x="22810" y="776"/>
                  <a:pt x="16167" y="87"/>
                </a:cubicBezTo>
                <a:cubicBezTo>
                  <a:pt x="15605" y="29"/>
                  <a:pt x="15048" y="0"/>
                  <a:pt x="144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5"/>
          <p:cNvSpPr/>
          <p:nvPr/>
        </p:nvSpPr>
        <p:spPr>
          <a:xfrm>
            <a:off x="6174019" y="4440564"/>
            <a:ext cx="186134" cy="708723"/>
          </a:xfrm>
          <a:custGeom>
            <a:rect b="b" l="l" r="r" t="t"/>
            <a:pathLst>
              <a:path extrusionOk="0" h="43654" w="11465">
                <a:moveTo>
                  <a:pt x="5720" y="0"/>
                </a:moveTo>
                <a:cubicBezTo>
                  <a:pt x="5426" y="0"/>
                  <a:pt x="5188" y="236"/>
                  <a:pt x="5188" y="531"/>
                </a:cubicBezTo>
                <a:lnTo>
                  <a:pt x="5188" y="8326"/>
                </a:lnTo>
                <a:lnTo>
                  <a:pt x="1309" y="2993"/>
                </a:lnTo>
                <a:cubicBezTo>
                  <a:pt x="1205" y="2850"/>
                  <a:pt x="1043" y="2774"/>
                  <a:pt x="879" y="2774"/>
                </a:cubicBezTo>
                <a:cubicBezTo>
                  <a:pt x="771" y="2774"/>
                  <a:pt x="662" y="2807"/>
                  <a:pt x="568" y="2875"/>
                </a:cubicBezTo>
                <a:cubicBezTo>
                  <a:pt x="330" y="3047"/>
                  <a:pt x="277" y="3380"/>
                  <a:pt x="450" y="3616"/>
                </a:cubicBezTo>
                <a:lnTo>
                  <a:pt x="4890" y="9721"/>
                </a:lnTo>
                <a:cubicBezTo>
                  <a:pt x="4962" y="9820"/>
                  <a:pt x="5068" y="9890"/>
                  <a:pt x="5188" y="9920"/>
                </a:cubicBezTo>
                <a:lnTo>
                  <a:pt x="5188" y="14337"/>
                </a:lnTo>
                <a:lnTo>
                  <a:pt x="992" y="9346"/>
                </a:lnTo>
                <a:cubicBezTo>
                  <a:pt x="888" y="9227"/>
                  <a:pt x="741" y="9165"/>
                  <a:pt x="594" y="9165"/>
                </a:cubicBezTo>
                <a:cubicBezTo>
                  <a:pt x="474" y="9165"/>
                  <a:pt x="352" y="9206"/>
                  <a:pt x="253" y="9289"/>
                </a:cubicBezTo>
                <a:cubicBezTo>
                  <a:pt x="32" y="9474"/>
                  <a:pt x="1" y="9802"/>
                  <a:pt x="180" y="10027"/>
                </a:cubicBezTo>
                <a:lnTo>
                  <a:pt x="5189" y="15984"/>
                </a:lnTo>
                <a:lnTo>
                  <a:pt x="5189" y="43124"/>
                </a:lnTo>
                <a:cubicBezTo>
                  <a:pt x="5189" y="43416"/>
                  <a:pt x="5427" y="43654"/>
                  <a:pt x="5720" y="43654"/>
                </a:cubicBezTo>
                <a:lnTo>
                  <a:pt x="5737" y="43654"/>
                </a:lnTo>
                <a:cubicBezTo>
                  <a:pt x="6030" y="43654"/>
                  <a:pt x="6267" y="43416"/>
                  <a:pt x="6267" y="43124"/>
                </a:cubicBezTo>
                <a:lnTo>
                  <a:pt x="6267" y="15986"/>
                </a:lnTo>
                <a:lnTo>
                  <a:pt x="11276" y="10027"/>
                </a:lnTo>
                <a:cubicBezTo>
                  <a:pt x="11465" y="9804"/>
                  <a:pt x="11435" y="9469"/>
                  <a:pt x="11211" y="9281"/>
                </a:cubicBezTo>
                <a:cubicBezTo>
                  <a:pt x="11112" y="9197"/>
                  <a:pt x="10991" y="9156"/>
                  <a:pt x="10870" y="9156"/>
                </a:cubicBezTo>
                <a:cubicBezTo>
                  <a:pt x="10718" y="9156"/>
                  <a:pt x="10568" y="9220"/>
                  <a:pt x="10463" y="9346"/>
                </a:cubicBezTo>
                <a:lnTo>
                  <a:pt x="6266" y="14337"/>
                </a:lnTo>
                <a:lnTo>
                  <a:pt x="6266" y="9920"/>
                </a:lnTo>
                <a:cubicBezTo>
                  <a:pt x="6385" y="9890"/>
                  <a:pt x="6491" y="9820"/>
                  <a:pt x="6563" y="9721"/>
                </a:cubicBezTo>
                <a:lnTo>
                  <a:pt x="11005" y="3616"/>
                </a:lnTo>
                <a:cubicBezTo>
                  <a:pt x="11176" y="3380"/>
                  <a:pt x="11123" y="3047"/>
                  <a:pt x="10887" y="2875"/>
                </a:cubicBezTo>
                <a:cubicBezTo>
                  <a:pt x="10793" y="2807"/>
                  <a:pt x="10683" y="2774"/>
                  <a:pt x="10575" y="2774"/>
                </a:cubicBezTo>
                <a:cubicBezTo>
                  <a:pt x="10411" y="2774"/>
                  <a:pt x="10250" y="2850"/>
                  <a:pt x="10146" y="2993"/>
                </a:cubicBezTo>
                <a:lnTo>
                  <a:pt x="6266" y="8326"/>
                </a:lnTo>
                <a:lnTo>
                  <a:pt x="6266" y="531"/>
                </a:lnTo>
                <a:cubicBezTo>
                  <a:pt x="6266" y="236"/>
                  <a:pt x="6030" y="0"/>
                  <a:pt x="573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5"/>
          <p:cNvSpPr/>
          <p:nvPr/>
        </p:nvSpPr>
        <p:spPr>
          <a:xfrm>
            <a:off x="5257667" y="3584249"/>
            <a:ext cx="59794" cy="59810"/>
          </a:xfrm>
          <a:custGeom>
            <a:rect b="b" l="l" r="r" t="t"/>
            <a:pathLst>
              <a:path extrusionOk="0" h="3684" w="3683">
                <a:moveTo>
                  <a:pt x="1841" y="0"/>
                </a:moveTo>
                <a:cubicBezTo>
                  <a:pt x="821" y="0"/>
                  <a:pt x="0" y="821"/>
                  <a:pt x="0" y="1841"/>
                </a:cubicBezTo>
                <a:lnTo>
                  <a:pt x="0" y="1843"/>
                </a:lnTo>
                <a:cubicBezTo>
                  <a:pt x="0" y="2863"/>
                  <a:pt x="821" y="3683"/>
                  <a:pt x="1841" y="3683"/>
                </a:cubicBezTo>
                <a:cubicBezTo>
                  <a:pt x="2860" y="3683"/>
                  <a:pt x="3683" y="2863"/>
                  <a:pt x="3683" y="1843"/>
                </a:cubicBezTo>
                <a:lnTo>
                  <a:pt x="3683" y="1841"/>
                </a:lnTo>
                <a:cubicBezTo>
                  <a:pt x="3683" y="821"/>
                  <a:pt x="2860" y="0"/>
                  <a:pt x="184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5"/>
          <p:cNvSpPr/>
          <p:nvPr/>
        </p:nvSpPr>
        <p:spPr>
          <a:xfrm>
            <a:off x="5150224" y="3475052"/>
            <a:ext cx="59810" cy="59826"/>
          </a:xfrm>
          <a:custGeom>
            <a:rect b="b" l="l" r="r" t="t"/>
            <a:pathLst>
              <a:path extrusionOk="0" h="3685" w="3684">
                <a:moveTo>
                  <a:pt x="1841" y="0"/>
                </a:moveTo>
                <a:cubicBezTo>
                  <a:pt x="822" y="0"/>
                  <a:pt x="1" y="821"/>
                  <a:pt x="1" y="1842"/>
                </a:cubicBezTo>
                <a:cubicBezTo>
                  <a:pt x="1" y="2862"/>
                  <a:pt x="822" y="3685"/>
                  <a:pt x="1841" y="3685"/>
                </a:cubicBezTo>
                <a:lnTo>
                  <a:pt x="1843" y="3685"/>
                </a:lnTo>
                <a:cubicBezTo>
                  <a:pt x="2863" y="3685"/>
                  <a:pt x="3684" y="2862"/>
                  <a:pt x="3684" y="1842"/>
                </a:cubicBezTo>
                <a:cubicBezTo>
                  <a:pt x="3684"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5"/>
          <p:cNvSpPr/>
          <p:nvPr/>
        </p:nvSpPr>
        <p:spPr>
          <a:xfrm>
            <a:off x="5257667" y="3475052"/>
            <a:ext cx="59794" cy="59826"/>
          </a:xfrm>
          <a:custGeom>
            <a:rect b="b" l="l" r="r" t="t"/>
            <a:pathLst>
              <a:path extrusionOk="0" h="3685" w="3683">
                <a:moveTo>
                  <a:pt x="1841" y="0"/>
                </a:moveTo>
                <a:cubicBezTo>
                  <a:pt x="821" y="0"/>
                  <a:pt x="0" y="821"/>
                  <a:pt x="0" y="1842"/>
                </a:cubicBezTo>
                <a:cubicBezTo>
                  <a:pt x="0" y="2862"/>
                  <a:pt x="821" y="3685"/>
                  <a:pt x="1841" y="3685"/>
                </a:cubicBezTo>
                <a:cubicBezTo>
                  <a:pt x="2860" y="3685"/>
                  <a:pt x="3683" y="2862"/>
                  <a:pt x="3683" y="1842"/>
                </a:cubicBezTo>
                <a:cubicBezTo>
                  <a:pt x="3683" y="821"/>
                  <a:pt x="2860" y="0"/>
                  <a:pt x="184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5"/>
          <p:cNvSpPr/>
          <p:nvPr/>
        </p:nvSpPr>
        <p:spPr>
          <a:xfrm>
            <a:off x="5042797" y="3475052"/>
            <a:ext cx="59842" cy="59826"/>
          </a:xfrm>
          <a:custGeom>
            <a:rect b="b" l="l" r="r" t="t"/>
            <a:pathLst>
              <a:path extrusionOk="0" h="3685" w="3686">
                <a:moveTo>
                  <a:pt x="1843" y="0"/>
                </a:moveTo>
                <a:cubicBezTo>
                  <a:pt x="822" y="0"/>
                  <a:pt x="1" y="821"/>
                  <a:pt x="1" y="1842"/>
                </a:cubicBezTo>
                <a:cubicBezTo>
                  <a:pt x="1" y="2862"/>
                  <a:pt x="822" y="3685"/>
                  <a:pt x="1843" y="3685"/>
                </a:cubicBezTo>
                <a:lnTo>
                  <a:pt x="1845" y="3685"/>
                </a:lnTo>
                <a:cubicBezTo>
                  <a:pt x="2865" y="3685"/>
                  <a:pt x="3685" y="2862"/>
                  <a:pt x="3685" y="1842"/>
                </a:cubicBezTo>
                <a:cubicBezTo>
                  <a:pt x="3685" y="821"/>
                  <a:pt x="2865" y="0"/>
                  <a:pt x="184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5"/>
          <p:cNvSpPr/>
          <p:nvPr/>
        </p:nvSpPr>
        <p:spPr>
          <a:xfrm>
            <a:off x="5042797" y="3584249"/>
            <a:ext cx="59842" cy="59810"/>
          </a:xfrm>
          <a:custGeom>
            <a:rect b="b" l="l" r="r" t="t"/>
            <a:pathLst>
              <a:path extrusionOk="0" h="3684" w="3686">
                <a:moveTo>
                  <a:pt x="1843" y="0"/>
                </a:moveTo>
                <a:cubicBezTo>
                  <a:pt x="822" y="0"/>
                  <a:pt x="1" y="821"/>
                  <a:pt x="1" y="1841"/>
                </a:cubicBezTo>
                <a:lnTo>
                  <a:pt x="1" y="1843"/>
                </a:lnTo>
                <a:cubicBezTo>
                  <a:pt x="1" y="2863"/>
                  <a:pt x="822" y="3683"/>
                  <a:pt x="1843" y="3683"/>
                </a:cubicBezTo>
                <a:lnTo>
                  <a:pt x="1845" y="3683"/>
                </a:lnTo>
                <a:cubicBezTo>
                  <a:pt x="2865" y="3683"/>
                  <a:pt x="3685" y="2863"/>
                  <a:pt x="3685" y="1843"/>
                </a:cubicBezTo>
                <a:lnTo>
                  <a:pt x="3685" y="1841"/>
                </a:lnTo>
                <a:cubicBezTo>
                  <a:pt x="3685" y="821"/>
                  <a:pt x="2865" y="0"/>
                  <a:pt x="184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5"/>
          <p:cNvSpPr/>
          <p:nvPr/>
        </p:nvSpPr>
        <p:spPr>
          <a:xfrm>
            <a:off x="5042797" y="3693429"/>
            <a:ext cx="59842" cy="59794"/>
          </a:xfrm>
          <a:custGeom>
            <a:rect b="b" l="l" r="r" t="t"/>
            <a:pathLst>
              <a:path extrusionOk="0" h="3683" w="3686">
                <a:moveTo>
                  <a:pt x="1843" y="0"/>
                </a:moveTo>
                <a:cubicBezTo>
                  <a:pt x="822" y="0"/>
                  <a:pt x="1" y="821"/>
                  <a:pt x="1" y="1841"/>
                </a:cubicBezTo>
                <a:lnTo>
                  <a:pt x="1" y="1842"/>
                </a:lnTo>
                <a:cubicBezTo>
                  <a:pt x="1" y="2862"/>
                  <a:pt x="822" y="3683"/>
                  <a:pt x="1843" y="3683"/>
                </a:cubicBezTo>
                <a:lnTo>
                  <a:pt x="1845" y="3683"/>
                </a:lnTo>
                <a:cubicBezTo>
                  <a:pt x="2865" y="3683"/>
                  <a:pt x="3685" y="2862"/>
                  <a:pt x="3685" y="1842"/>
                </a:cubicBezTo>
                <a:lnTo>
                  <a:pt x="3685" y="1841"/>
                </a:lnTo>
                <a:cubicBezTo>
                  <a:pt x="3685" y="821"/>
                  <a:pt x="2865" y="0"/>
                  <a:pt x="184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5"/>
          <p:cNvSpPr/>
          <p:nvPr/>
        </p:nvSpPr>
        <p:spPr>
          <a:xfrm>
            <a:off x="5150224" y="3693429"/>
            <a:ext cx="59810" cy="59794"/>
          </a:xfrm>
          <a:custGeom>
            <a:rect b="b" l="l" r="r" t="t"/>
            <a:pathLst>
              <a:path extrusionOk="0" h="3683" w="3684">
                <a:moveTo>
                  <a:pt x="1841" y="0"/>
                </a:moveTo>
                <a:cubicBezTo>
                  <a:pt x="822" y="0"/>
                  <a:pt x="1" y="821"/>
                  <a:pt x="1" y="1841"/>
                </a:cubicBezTo>
                <a:lnTo>
                  <a:pt x="1" y="1842"/>
                </a:lnTo>
                <a:cubicBezTo>
                  <a:pt x="1" y="2862"/>
                  <a:pt x="822" y="3683"/>
                  <a:pt x="1841" y="3683"/>
                </a:cubicBezTo>
                <a:lnTo>
                  <a:pt x="1843" y="3683"/>
                </a:lnTo>
                <a:cubicBezTo>
                  <a:pt x="2863" y="3683"/>
                  <a:pt x="3684" y="2862"/>
                  <a:pt x="3684" y="1842"/>
                </a:cubicBezTo>
                <a:lnTo>
                  <a:pt x="3684" y="1841"/>
                </a:lnTo>
                <a:cubicBezTo>
                  <a:pt x="3684"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5"/>
          <p:cNvSpPr/>
          <p:nvPr/>
        </p:nvSpPr>
        <p:spPr>
          <a:xfrm>
            <a:off x="5150224" y="3802593"/>
            <a:ext cx="59810" cy="59842"/>
          </a:xfrm>
          <a:custGeom>
            <a:rect b="b" l="l" r="r" t="t"/>
            <a:pathLst>
              <a:path extrusionOk="0" h="3686" w="3684">
                <a:moveTo>
                  <a:pt x="1841" y="1"/>
                </a:moveTo>
                <a:cubicBezTo>
                  <a:pt x="822" y="1"/>
                  <a:pt x="1" y="823"/>
                  <a:pt x="1" y="1843"/>
                </a:cubicBezTo>
                <a:cubicBezTo>
                  <a:pt x="1" y="2864"/>
                  <a:pt x="822" y="3685"/>
                  <a:pt x="1841" y="3685"/>
                </a:cubicBezTo>
                <a:lnTo>
                  <a:pt x="1843" y="3685"/>
                </a:lnTo>
                <a:cubicBezTo>
                  <a:pt x="2863" y="3685"/>
                  <a:pt x="3684" y="2864"/>
                  <a:pt x="3684" y="1843"/>
                </a:cubicBezTo>
                <a:cubicBezTo>
                  <a:pt x="3684" y="823"/>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16"/>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LITERATURE REVIEW</a:t>
            </a:r>
            <a:endParaRPr/>
          </a:p>
        </p:txBody>
      </p:sp>
      <p:sp>
        <p:nvSpPr>
          <p:cNvPr id="438" name="Google Shape;438;p16"/>
          <p:cNvSpPr txBox="1"/>
          <p:nvPr/>
        </p:nvSpPr>
        <p:spPr>
          <a:xfrm flipH="1">
            <a:off x="1660200" y="1473450"/>
            <a:ext cx="5823600" cy="310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100">
              <a:solidFill>
                <a:srgbClr val="434343"/>
              </a:solidFill>
              <a:latin typeface="Montserrat ExtraBold"/>
              <a:ea typeface="Montserrat ExtraBold"/>
              <a:cs typeface="Montserrat ExtraBold"/>
              <a:sym typeface="Montserrat ExtraBold"/>
            </a:endParaRPr>
          </a:p>
          <a:p>
            <a:pPr indent="0" lvl="0" marL="0" rtl="0" algn="l">
              <a:lnSpc>
                <a:spcPct val="115000"/>
              </a:lnSpc>
              <a:spcBef>
                <a:spcPts val="0"/>
              </a:spcBef>
              <a:spcAft>
                <a:spcPts val="0"/>
              </a:spcAft>
              <a:buNone/>
            </a:pPr>
            <a:r>
              <a:t/>
            </a:r>
            <a:endParaRPr sz="1100">
              <a:solidFill>
                <a:srgbClr val="434343"/>
              </a:solidFill>
              <a:latin typeface="EB Garamond"/>
              <a:ea typeface="EB Garamond"/>
              <a:cs typeface="EB Garamond"/>
              <a:sym typeface="EB Garamond"/>
            </a:endParaRPr>
          </a:p>
          <a:p>
            <a:pPr indent="0" lvl="0" marL="0" rtl="0" algn="l">
              <a:lnSpc>
                <a:spcPct val="115000"/>
              </a:lnSpc>
              <a:spcBef>
                <a:spcPts val="0"/>
              </a:spcBef>
              <a:spcAft>
                <a:spcPts val="0"/>
              </a:spcAft>
              <a:buNone/>
            </a:pPr>
            <a:r>
              <a:t/>
            </a:r>
            <a:endParaRPr sz="1100">
              <a:solidFill>
                <a:srgbClr val="434343"/>
              </a:solidFill>
              <a:latin typeface="EB Garamond"/>
              <a:ea typeface="EB Garamond"/>
              <a:cs typeface="EB Garamond"/>
              <a:sym typeface="EB Garamond"/>
            </a:endParaRPr>
          </a:p>
          <a:p>
            <a:pPr indent="0" lvl="0" marL="0" rtl="0" algn="l">
              <a:lnSpc>
                <a:spcPct val="115000"/>
              </a:lnSpc>
              <a:spcBef>
                <a:spcPts val="0"/>
              </a:spcBef>
              <a:spcAft>
                <a:spcPts val="0"/>
              </a:spcAft>
              <a:buNone/>
            </a:pPr>
            <a:r>
              <a:t/>
            </a:r>
            <a:endParaRPr sz="1100">
              <a:solidFill>
                <a:srgbClr val="434343"/>
              </a:solidFill>
              <a:latin typeface="EB Garamond"/>
              <a:ea typeface="EB Garamond"/>
              <a:cs typeface="EB Garamond"/>
              <a:sym typeface="EB Garamond"/>
            </a:endParaRPr>
          </a:p>
          <a:p>
            <a:pPr indent="0" lvl="0" marL="0" rtl="0" algn="l">
              <a:lnSpc>
                <a:spcPct val="115000"/>
              </a:lnSpc>
              <a:spcBef>
                <a:spcPts val="1600"/>
              </a:spcBef>
              <a:spcAft>
                <a:spcPts val="1600"/>
              </a:spcAft>
              <a:buNone/>
            </a:pPr>
            <a:r>
              <a:t/>
            </a:r>
            <a:endParaRPr sz="1100">
              <a:solidFill>
                <a:srgbClr val="434343"/>
              </a:solidFill>
              <a:latin typeface="EB Garamond"/>
              <a:ea typeface="EB Garamond"/>
              <a:cs typeface="EB Garamond"/>
              <a:sym typeface="EB Garamond"/>
            </a:endParaRPr>
          </a:p>
        </p:txBody>
      </p:sp>
      <p:grpSp>
        <p:nvGrpSpPr>
          <p:cNvPr id="439" name="Google Shape;439;p16"/>
          <p:cNvGrpSpPr/>
          <p:nvPr/>
        </p:nvGrpSpPr>
        <p:grpSpPr>
          <a:xfrm>
            <a:off x="732897" y="3059629"/>
            <a:ext cx="927302" cy="2083860"/>
            <a:chOff x="2449930" y="2556776"/>
            <a:chExt cx="1339065" cy="3009185"/>
          </a:xfrm>
        </p:grpSpPr>
        <p:sp>
          <p:nvSpPr>
            <p:cNvPr id="440" name="Google Shape;440;p16"/>
            <p:cNvSpPr/>
            <p:nvPr/>
          </p:nvSpPr>
          <p:spPr>
            <a:xfrm>
              <a:off x="2449930" y="2556776"/>
              <a:ext cx="1339065" cy="2243750"/>
            </a:xfrm>
            <a:custGeom>
              <a:rect b="b" l="l" r="r" t="t"/>
              <a:pathLst>
                <a:path extrusionOk="0" h="105106" w="62727">
                  <a:moveTo>
                    <a:pt x="31083" y="0"/>
                  </a:moveTo>
                  <a:cubicBezTo>
                    <a:pt x="30660" y="0"/>
                    <a:pt x="30078" y="77"/>
                    <a:pt x="29410" y="366"/>
                  </a:cubicBezTo>
                  <a:cubicBezTo>
                    <a:pt x="23250" y="2407"/>
                    <a:pt x="21611" y="16772"/>
                    <a:pt x="21172" y="24241"/>
                  </a:cubicBezTo>
                  <a:cubicBezTo>
                    <a:pt x="21082" y="25817"/>
                    <a:pt x="20271" y="27035"/>
                    <a:pt x="19296" y="27035"/>
                  </a:cubicBezTo>
                  <a:cubicBezTo>
                    <a:pt x="19260" y="27035"/>
                    <a:pt x="19224" y="27033"/>
                    <a:pt x="19188" y="27030"/>
                  </a:cubicBezTo>
                  <a:cubicBezTo>
                    <a:pt x="19071" y="27019"/>
                    <a:pt x="18950" y="27014"/>
                    <a:pt x="18825" y="27014"/>
                  </a:cubicBezTo>
                  <a:cubicBezTo>
                    <a:pt x="16566" y="27014"/>
                    <a:pt x="13102" y="28718"/>
                    <a:pt x="11108" y="31917"/>
                  </a:cubicBezTo>
                  <a:cubicBezTo>
                    <a:pt x="8196" y="36601"/>
                    <a:pt x="8495" y="49895"/>
                    <a:pt x="8858" y="56599"/>
                  </a:cubicBezTo>
                  <a:cubicBezTo>
                    <a:pt x="8957" y="58430"/>
                    <a:pt x="8037" y="59917"/>
                    <a:pt x="6895" y="59917"/>
                  </a:cubicBezTo>
                  <a:cubicBezTo>
                    <a:pt x="6888" y="59917"/>
                    <a:pt x="6881" y="59917"/>
                    <a:pt x="6874" y="59917"/>
                  </a:cubicBezTo>
                  <a:cubicBezTo>
                    <a:pt x="6854" y="59917"/>
                    <a:pt x="6835" y="59916"/>
                    <a:pt x="6815" y="59916"/>
                  </a:cubicBezTo>
                  <a:cubicBezTo>
                    <a:pt x="2657" y="59916"/>
                    <a:pt x="1204" y="66933"/>
                    <a:pt x="1204" y="66933"/>
                  </a:cubicBezTo>
                  <a:cubicBezTo>
                    <a:pt x="170" y="70668"/>
                    <a:pt x="0" y="74469"/>
                    <a:pt x="472" y="78249"/>
                  </a:cubicBezTo>
                  <a:cubicBezTo>
                    <a:pt x="2716" y="96150"/>
                    <a:pt x="17018" y="105106"/>
                    <a:pt x="31329" y="105106"/>
                  </a:cubicBezTo>
                  <a:cubicBezTo>
                    <a:pt x="45614" y="105106"/>
                    <a:pt x="59909" y="96183"/>
                    <a:pt x="62231" y="78325"/>
                  </a:cubicBezTo>
                  <a:cubicBezTo>
                    <a:pt x="62727" y="74520"/>
                    <a:pt x="62566" y="70692"/>
                    <a:pt x="61526" y="66933"/>
                  </a:cubicBezTo>
                  <a:cubicBezTo>
                    <a:pt x="61526" y="66933"/>
                    <a:pt x="60070" y="59916"/>
                    <a:pt x="55912" y="59916"/>
                  </a:cubicBezTo>
                  <a:cubicBezTo>
                    <a:pt x="55892" y="59916"/>
                    <a:pt x="55872" y="59917"/>
                    <a:pt x="55853" y="59917"/>
                  </a:cubicBezTo>
                  <a:cubicBezTo>
                    <a:pt x="55846" y="59917"/>
                    <a:pt x="55839" y="59917"/>
                    <a:pt x="55832" y="59917"/>
                  </a:cubicBezTo>
                  <a:cubicBezTo>
                    <a:pt x="54689" y="59917"/>
                    <a:pt x="53770" y="58430"/>
                    <a:pt x="53869" y="56599"/>
                  </a:cubicBezTo>
                  <a:cubicBezTo>
                    <a:pt x="54232" y="49895"/>
                    <a:pt x="54534" y="36601"/>
                    <a:pt x="51619" y="31917"/>
                  </a:cubicBezTo>
                  <a:cubicBezTo>
                    <a:pt x="49627" y="28718"/>
                    <a:pt x="46161" y="27014"/>
                    <a:pt x="43904" y="27014"/>
                  </a:cubicBezTo>
                  <a:cubicBezTo>
                    <a:pt x="43780" y="27014"/>
                    <a:pt x="43659" y="27019"/>
                    <a:pt x="43542" y="27030"/>
                  </a:cubicBezTo>
                  <a:cubicBezTo>
                    <a:pt x="43505" y="27033"/>
                    <a:pt x="43470" y="27035"/>
                    <a:pt x="43434" y="27035"/>
                  </a:cubicBezTo>
                  <a:cubicBezTo>
                    <a:pt x="42459" y="27035"/>
                    <a:pt x="41648" y="25817"/>
                    <a:pt x="41555" y="24241"/>
                  </a:cubicBezTo>
                  <a:cubicBezTo>
                    <a:pt x="41119" y="16772"/>
                    <a:pt x="39480" y="2407"/>
                    <a:pt x="33317" y="366"/>
                  </a:cubicBezTo>
                  <a:cubicBezTo>
                    <a:pt x="32649" y="77"/>
                    <a:pt x="32066" y="0"/>
                    <a:pt x="31644" y="0"/>
                  </a:cubicBezTo>
                  <a:cubicBezTo>
                    <a:pt x="31540" y="0"/>
                    <a:pt x="31447" y="5"/>
                    <a:pt x="31363" y="12"/>
                  </a:cubicBezTo>
                  <a:cubicBezTo>
                    <a:pt x="31280" y="5"/>
                    <a:pt x="31186" y="0"/>
                    <a:pt x="31083" y="0"/>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6"/>
            <p:cNvSpPr/>
            <p:nvPr/>
          </p:nvSpPr>
          <p:spPr>
            <a:xfrm>
              <a:off x="2876464" y="3265233"/>
              <a:ext cx="475943" cy="2300727"/>
            </a:xfrm>
            <a:custGeom>
              <a:rect b="b" l="l" r="r" t="t"/>
              <a:pathLst>
                <a:path extrusionOk="0" h="107775" w="22295">
                  <a:moveTo>
                    <a:pt x="11420" y="1"/>
                  </a:moveTo>
                  <a:cubicBezTo>
                    <a:pt x="10633" y="1"/>
                    <a:pt x="9998" y="639"/>
                    <a:pt x="9998" y="1425"/>
                  </a:cubicBezTo>
                  <a:lnTo>
                    <a:pt x="9998" y="44649"/>
                  </a:lnTo>
                  <a:lnTo>
                    <a:pt x="1966" y="35011"/>
                  </a:lnTo>
                  <a:cubicBezTo>
                    <a:pt x="1760" y="34764"/>
                    <a:pt x="1464" y="34636"/>
                    <a:pt x="1167" y="34636"/>
                  </a:cubicBezTo>
                  <a:cubicBezTo>
                    <a:pt x="933" y="34636"/>
                    <a:pt x="697" y="34715"/>
                    <a:pt x="503" y="34878"/>
                  </a:cubicBezTo>
                  <a:cubicBezTo>
                    <a:pt x="61" y="35244"/>
                    <a:pt x="1" y="35900"/>
                    <a:pt x="370" y="36342"/>
                  </a:cubicBezTo>
                  <a:lnTo>
                    <a:pt x="9998" y="47894"/>
                  </a:lnTo>
                  <a:lnTo>
                    <a:pt x="9998" y="106350"/>
                  </a:lnTo>
                  <a:cubicBezTo>
                    <a:pt x="9998" y="107136"/>
                    <a:pt x="10633" y="107774"/>
                    <a:pt x="11420" y="107774"/>
                  </a:cubicBezTo>
                  <a:cubicBezTo>
                    <a:pt x="12206" y="107774"/>
                    <a:pt x="12844" y="107136"/>
                    <a:pt x="12844" y="106350"/>
                  </a:cubicBezTo>
                  <a:lnTo>
                    <a:pt x="12844" y="34905"/>
                  </a:lnTo>
                  <a:lnTo>
                    <a:pt x="21944" y="24414"/>
                  </a:lnTo>
                  <a:cubicBezTo>
                    <a:pt x="22294" y="23997"/>
                    <a:pt x="22246" y="23377"/>
                    <a:pt x="21835" y="23020"/>
                  </a:cubicBezTo>
                  <a:cubicBezTo>
                    <a:pt x="21646" y="22857"/>
                    <a:pt x="21414" y="22776"/>
                    <a:pt x="21183" y="22776"/>
                  </a:cubicBezTo>
                  <a:cubicBezTo>
                    <a:pt x="20909" y="22776"/>
                    <a:pt x="20637" y="22889"/>
                    <a:pt x="20441" y="23108"/>
                  </a:cubicBezTo>
                  <a:lnTo>
                    <a:pt x="20441" y="23111"/>
                  </a:lnTo>
                  <a:lnTo>
                    <a:pt x="12844" y="31866"/>
                  </a:lnTo>
                  <a:lnTo>
                    <a:pt x="12844" y="19413"/>
                  </a:lnTo>
                  <a:lnTo>
                    <a:pt x="21944" y="8922"/>
                  </a:lnTo>
                  <a:cubicBezTo>
                    <a:pt x="22294" y="8505"/>
                    <a:pt x="22246" y="7885"/>
                    <a:pt x="21835" y="7528"/>
                  </a:cubicBezTo>
                  <a:cubicBezTo>
                    <a:pt x="21646" y="7364"/>
                    <a:pt x="21414" y="7284"/>
                    <a:pt x="21183" y="7284"/>
                  </a:cubicBezTo>
                  <a:cubicBezTo>
                    <a:pt x="20909" y="7284"/>
                    <a:pt x="20637" y="7396"/>
                    <a:pt x="20441" y="7615"/>
                  </a:cubicBezTo>
                  <a:lnTo>
                    <a:pt x="12844" y="16373"/>
                  </a:lnTo>
                  <a:lnTo>
                    <a:pt x="12844" y="1425"/>
                  </a:lnTo>
                  <a:cubicBezTo>
                    <a:pt x="12844" y="639"/>
                    <a:pt x="12206" y="1"/>
                    <a:pt x="11420"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 name="Google Shape;442;p16"/>
          <p:cNvGrpSpPr/>
          <p:nvPr/>
        </p:nvGrpSpPr>
        <p:grpSpPr>
          <a:xfrm>
            <a:off x="-2" y="3441632"/>
            <a:ext cx="1282408" cy="1701863"/>
            <a:chOff x="1231043" y="3326737"/>
            <a:chExt cx="1851853" cy="2457564"/>
          </a:xfrm>
        </p:grpSpPr>
        <p:sp>
          <p:nvSpPr>
            <p:cNvPr id="443" name="Google Shape;443;p16"/>
            <p:cNvSpPr/>
            <p:nvPr/>
          </p:nvSpPr>
          <p:spPr>
            <a:xfrm>
              <a:off x="1231043" y="3326737"/>
              <a:ext cx="1851853" cy="1904112"/>
            </a:xfrm>
            <a:custGeom>
              <a:rect b="b" l="l" r="r" t="t"/>
              <a:pathLst>
                <a:path extrusionOk="0" h="89196" w="86748">
                  <a:moveTo>
                    <a:pt x="43054" y="1"/>
                  </a:moveTo>
                  <a:cubicBezTo>
                    <a:pt x="42402" y="1"/>
                    <a:pt x="41751" y="88"/>
                    <a:pt x="41123" y="262"/>
                  </a:cubicBezTo>
                  <a:cubicBezTo>
                    <a:pt x="34016" y="1728"/>
                    <a:pt x="32123" y="12041"/>
                    <a:pt x="31621" y="17405"/>
                  </a:cubicBezTo>
                  <a:cubicBezTo>
                    <a:pt x="31513" y="18538"/>
                    <a:pt x="30574" y="19411"/>
                    <a:pt x="29452" y="19411"/>
                  </a:cubicBezTo>
                  <a:cubicBezTo>
                    <a:pt x="29411" y="19411"/>
                    <a:pt x="29370" y="19410"/>
                    <a:pt x="29329" y="19407"/>
                  </a:cubicBezTo>
                  <a:cubicBezTo>
                    <a:pt x="29192" y="19400"/>
                    <a:pt x="29051" y="19396"/>
                    <a:pt x="28905" y="19396"/>
                  </a:cubicBezTo>
                  <a:cubicBezTo>
                    <a:pt x="26301" y="19396"/>
                    <a:pt x="22308" y="20621"/>
                    <a:pt x="20011" y="22918"/>
                  </a:cubicBezTo>
                  <a:cubicBezTo>
                    <a:pt x="16648" y="26278"/>
                    <a:pt x="16996" y="35825"/>
                    <a:pt x="17414" y="40637"/>
                  </a:cubicBezTo>
                  <a:cubicBezTo>
                    <a:pt x="17531" y="41954"/>
                    <a:pt x="16467" y="43020"/>
                    <a:pt x="15150" y="43020"/>
                  </a:cubicBezTo>
                  <a:cubicBezTo>
                    <a:pt x="15142" y="43020"/>
                    <a:pt x="15135" y="43020"/>
                    <a:pt x="15127" y="43020"/>
                  </a:cubicBezTo>
                  <a:cubicBezTo>
                    <a:pt x="15104" y="43020"/>
                    <a:pt x="15081" y="43019"/>
                    <a:pt x="15059" y="43019"/>
                  </a:cubicBezTo>
                  <a:cubicBezTo>
                    <a:pt x="10264" y="43019"/>
                    <a:pt x="8583" y="48058"/>
                    <a:pt x="8583" y="48058"/>
                  </a:cubicBezTo>
                  <a:cubicBezTo>
                    <a:pt x="1" y="67367"/>
                    <a:pt x="37751" y="86679"/>
                    <a:pt x="42399" y="88968"/>
                  </a:cubicBezTo>
                  <a:cubicBezTo>
                    <a:pt x="42704" y="89116"/>
                    <a:pt x="43037" y="89195"/>
                    <a:pt x="43376" y="89195"/>
                  </a:cubicBezTo>
                  <a:cubicBezTo>
                    <a:pt x="43714" y="89195"/>
                    <a:pt x="44047" y="89116"/>
                    <a:pt x="44349" y="88968"/>
                  </a:cubicBezTo>
                  <a:cubicBezTo>
                    <a:pt x="48998" y="86679"/>
                    <a:pt x="86748" y="67367"/>
                    <a:pt x="78165" y="48058"/>
                  </a:cubicBezTo>
                  <a:cubicBezTo>
                    <a:pt x="78165" y="48058"/>
                    <a:pt x="76488" y="43019"/>
                    <a:pt x="71693" y="43019"/>
                  </a:cubicBezTo>
                  <a:cubicBezTo>
                    <a:pt x="71670" y="43019"/>
                    <a:pt x="71647" y="43020"/>
                    <a:pt x="71624" y="43020"/>
                  </a:cubicBezTo>
                  <a:cubicBezTo>
                    <a:pt x="71617" y="43020"/>
                    <a:pt x="71609" y="43020"/>
                    <a:pt x="71602" y="43020"/>
                  </a:cubicBezTo>
                  <a:cubicBezTo>
                    <a:pt x="70282" y="43020"/>
                    <a:pt x="69224" y="41954"/>
                    <a:pt x="69335" y="40637"/>
                  </a:cubicBezTo>
                  <a:cubicBezTo>
                    <a:pt x="69755" y="35825"/>
                    <a:pt x="70103" y="26278"/>
                    <a:pt x="66740" y="22918"/>
                  </a:cubicBezTo>
                  <a:cubicBezTo>
                    <a:pt x="64443" y="20621"/>
                    <a:pt x="60448" y="19396"/>
                    <a:pt x="57843" y="19396"/>
                  </a:cubicBezTo>
                  <a:cubicBezTo>
                    <a:pt x="57697" y="19396"/>
                    <a:pt x="57556" y="19400"/>
                    <a:pt x="57420" y="19407"/>
                  </a:cubicBezTo>
                  <a:cubicBezTo>
                    <a:pt x="57379" y="19410"/>
                    <a:pt x="57338" y="19411"/>
                    <a:pt x="57297" y="19411"/>
                  </a:cubicBezTo>
                  <a:cubicBezTo>
                    <a:pt x="56174" y="19411"/>
                    <a:pt x="55236" y="18535"/>
                    <a:pt x="55130" y="17405"/>
                  </a:cubicBezTo>
                  <a:cubicBezTo>
                    <a:pt x="54625" y="12041"/>
                    <a:pt x="52735" y="1728"/>
                    <a:pt x="45629" y="262"/>
                  </a:cubicBezTo>
                  <a:cubicBezTo>
                    <a:pt x="44997" y="88"/>
                    <a:pt x="44348" y="1"/>
                    <a:pt x="43697" y="1"/>
                  </a:cubicBezTo>
                  <a:cubicBezTo>
                    <a:pt x="43590" y="1"/>
                    <a:pt x="43483" y="3"/>
                    <a:pt x="43376" y="8"/>
                  </a:cubicBezTo>
                  <a:cubicBezTo>
                    <a:pt x="43269" y="3"/>
                    <a:pt x="43162" y="1"/>
                    <a:pt x="43054" y="1"/>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6"/>
            <p:cNvSpPr/>
            <p:nvPr/>
          </p:nvSpPr>
          <p:spPr>
            <a:xfrm>
              <a:off x="1899813" y="3980288"/>
              <a:ext cx="541266" cy="1804013"/>
            </a:xfrm>
            <a:custGeom>
              <a:rect b="b" l="l" r="r" t="t"/>
              <a:pathLst>
                <a:path extrusionOk="0" h="84507" w="25355">
                  <a:moveTo>
                    <a:pt x="12681" y="1"/>
                  </a:moveTo>
                  <a:cubicBezTo>
                    <a:pt x="12064" y="1"/>
                    <a:pt x="11565" y="500"/>
                    <a:pt x="11565" y="1117"/>
                  </a:cubicBezTo>
                  <a:lnTo>
                    <a:pt x="11565" y="34600"/>
                  </a:lnTo>
                  <a:lnTo>
                    <a:pt x="2111" y="23256"/>
                  </a:lnTo>
                  <a:cubicBezTo>
                    <a:pt x="1890" y="22990"/>
                    <a:pt x="1571" y="22854"/>
                    <a:pt x="1251" y="22854"/>
                  </a:cubicBezTo>
                  <a:cubicBezTo>
                    <a:pt x="999" y="22854"/>
                    <a:pt x="746" y="22938"/>
                    <a:pt x="539" y="23111"/>
                  </a:cubicBezTo>
                  <a:cubicBezTo>
                    <a:pt x="64" y="23507"/>
                    <a:pt x="1" y="24212"/>
                    <a:pt x="397" y="24687"/>
                  </a:cubicBezTo>
                  <a:lnTo>
                    <a:pt x="11565" y="38087"/>
                  </a:lnTo>
                  <a:lnTo>
                    <a:pt x="11565" y="83391"/>
                  </a:lnTo>
                  <a:cubicBezTo>
                    <a:pt x="11565" y="84008"/>
                    <a:pt x="12064" y="84507"/>
                    <a:pt x="12681" y="84507"/>
                  </a:cubicBezTo>
                  <a:cubicBezTo>
                    <a:pt x="13295" y="84507"/>
                    <a:pt x="13797" y="84008"/>
                    <a:pt x="13797" y="83391"/>
                  </a:cubicBezTo>
                  <a:lnTo>
                    <a:pt x="13797" y="28419"/>
                  </a:lnTo>
                  <a:lnTo>
                    <a:pt x="24950" y="15560"/>
                  </a:lnTo>
                  <a:cubicBezTo>
                    <a:pt x="25355" y="15094"/>
                    <a:pt x="25303" y="14390"/>
                    <a:pt x="24838" y="13984"/>
                  </a:cubicBezTo>
                  <a:cubicBezTo>
                    <a:pt x="24627" y="13801"/>
                    <a:pt x="24367" y="13711"/>
                    <a:pt x="24109" y="13711"/>
                  </a:cubicBezTo>
                  <a:cubicBezTo>
                    <a:pt x="23796" y="13711"/>
                    <a:pt x="23485" y="13843"/>
                    <a:pt x="23265" y="14099"/>
                  </a:cubicBezTo>
                  <a:lnTo>
                    <a:pt x="13797" y="25013"/>
                  </a:lnTo>
                  <a:lnTo>
                    <a:pt x="13797" y="1117"/>
                  </a:lnTo>
                  <a:cubicBezTo>
                    <a:pt x="13797" y="500"/>
                    <a:pt x="13298" y="1"/>
                    <a:pt x="12681"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45" name="Google Shape;445;p16"/>
          <p:cNvPicPr preferRelativeResize="0"/>
          <p:nvPr/>
        </p:nvPicPr>
        <p:blipFill>
          <a:blip r:embed="rId3">
            <a:alphaModFix/>
          </a:blip>
          <a:stretch>
            <a:fillRect/>
          </a:stretch>
        </p:blipFill>
        <p:spPr>
          <a:xfrm>
            <a:off x="2068537" y="1185149"/>
            <a:ext cx="5415275" cy="3394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17"/>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FLOW DIAGRAM- CONTEXT DIAGRAM</a:t>
            </a:r>
            <a:endParaRPr/>
          </a:p>
        </p:txBody>
      </p:sp>
      <p:sp>
        <p:nvSpPr>
          <p:cNvPr id="451" name="Google Shape;451;p17"/>
          <p:cNvSpPr txBox="1"/>
          <p:nvPr/>
        </p:nvSpPr>
        <p:spPr>
          <a:xfrm flipH="1">
            <a:off x="1660200" y="1473450"/>
            <a:ext cx="5823600" cy="310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100">
              <a:solidFill>
                <a:srgbClr val="434343"/>
              </a:solidFill>
              <a:latin typeface="Montserrat ExtraBold"/>
              <a:ea typeface="Montserrat ExtraBold"/>
              <a:cs typeface="Montserrat ExtraBold"/>
              <a:sym typeface="Montserrat ExtraBold"/>
            </a:endParaRPr>
          </a:p>
          <a:p>
            <a:pPr indent="0" lvl="0" marL="0" rtl="0" algn="l">
              <a:lnSpc>
                <a:spcPct val="115000"/>
              </a:lnSpc>
              <a:spcBef>
                <a:spcPts val="0"/>
              </a:spcBef>
              <a:spcAft>
                <a:spcPts val="0"/>
              </a:spcAft>
              <a:buNone/>
            </a:pPr>
            <a:r>
              <a:t/>
            </a:r>
            <a:endParaRPr sz="1100">
              <a:solidFill>
                <a:srgbClr val="434343"/>
              </a:solidFill>
              <a:latin typeface="EB Garamond"/>
              <a:ea typeface="EB Garamond"/>
              <a:cs typeface="EB Garamond"/>
              <a:sym typeface="EB Garamond"/>
            </a:endParaRPr>
          </a:p>
          <a:p>
            <a:pPr indent="0" lvl="0" marL="0" rtl="0" algn="l">
              <a:lnSpc>
                <a:spcPct val="115000"/>
              </a:lnSpc>
              <a:spcBef>
                <a:spcPts val="0"/>
              </a:spcBef>
              <a:spcAft>
                <a:spcPts val="0"/>
              </a:spcAft>
              <a:buNone/>
            </a:pPr>
            <a:r>
              <a:t/>
            </a:r>
            <a:endParaRPr sz="1100">
              <a:solidFill>
                <a:srgbClr val="434343"/>
              </a:solidFill>
              <a:latin typeface="EB Garamond"/>
              <a:ea typeface="EB Garamond"/>
              <a:cs typeface="EB Garamond"/>
              <a:sym typeface="EB Garamond"/>
            </a:endParaRPr>
          </a:p>
          <a:p>
            <a:pPr indent="0" lvl="0" marL="0" rtl="0" algn="l">
              <a:lnSpc>
                <a:spcPct val="115000"/>
              </a:lnSpc>
              <a:spcBef>
                <a:spcPts val="0"/>
              </a:spcBef>
              <a:spcAft>
                <a:spcPts val="0"/>
              </a:spcAft>
              <a:buNone/>
            </a:pPr>
            <a:r>
              <a:t/>
            </a:r>
            <a:endParaRPr sz="1100">
              <a:solidFill>
                <a:srgbClr val="434343"/>
              </a:solidFill>
              <a:latin typeface="EB Garamond"/>
              <a:ea typeface="EB Garamond"/>
              <a:cs typeface="EB Garamond"/>
              <a:sym typeface="EB Garamond"/>
            </a:endParaRPr>
          </a:p>
          <a:p>
            <a:pPr indent="0" lvl="0" marL="0" rtl="0" algn="l">
              <a:lnSpc>
                <a:spcPct val="115000"/>
              </a:lnSpc>
              <a:spcBef>
                <a:spcPts val="1600"/>
              </a:spcBef>
              <a:spcAft>
                <a:spcPts val="1600"/>
              </a:spcAft>
              <a:buNone/>
            </a:pPr>
            <a:r>
              <a:t/>
            </a:r>
            <a:endParaRPr sz="1100">
              <a:solidFill>
                <a:srgbClr val="434343"/>
              </a:solidFill>
              <a:latin typeface="EB Garamond"/>
              <a:ea typeface="EB Garamond"/>
              <a:cs typeface="EB Garamond"/>
              <a:sym typeface="EB Garamond"/>
            </a:endParaRPr>
          </a:p>
        </p:txBody>
      </p:sp>
      <p:grpSp>
        <p:nvGrpSpPr>
          <p:cNvPr id="452" name="Google Shape;452;p17"/>
          <p:cNvGrpSpPr/>
          <p:nvPr/>
        </p:nvGrpSpPr>
        <p:grpSpPr>
          <a:xfrm>
            <a:off x="732897" y="3059629"/>
            <a:ext cx="927302" cy="2083860"/>
            <a:chOff x="2449930" y="2556776"/>
            <a:chExt cx="1339065" cy="3009185"/>
          </a:xfrm>
        </p:grpSpPr>
        <p:sp>
          <p:nvSpPr>
            <p:cNvPr id="453" name="Google Shape;453;p17"/>
            <p:cNvSpPr/>
            <p:nvPr/>
          </p:nvSpPr>
          <p:spPr>
            <a:xfrm>
              <a:off x="2449930" y="2556776"/>
              <a:ext cx="1339065" cy="2243750"/>
            </a:xfrm>
            <a:custGeom>
              <a:rect b="b" l="l" r="r" t="t"/>
              <a:pathLst>
                <a:path extrusionOk="0" h="105106" w="62727">
                  <a:moveTo>
                    <a:pt x="31083" y="0"/>
                  </a:moveTo>
                  <a:cubicBezTo>
                    <a:pt x="30660" y="0"/>
                    <a:pt x="30078" y="77"/>
                    <a:pt x="29410" y="366"/>
                  </a:cubicBezTo>
                  <a:cubicBezTo>
                    <a:pt x="23250" y="2407"/>
                    <a:pt x="21611" y="16772"/>
                    <a:pt x="21172" y="24241"/>
                  </a:cubicBezTo>
                  <a:cubicBezTo>
                    <a:pt x="21082" y="25817"/>
                    <a:pt x="20271" y="27035"/>
                    <a:pt x="19296" y="27035"/>
                  </a:cubicBezTo>
                  <a:cubicBezTo>
                    <a:pt x="19260" y="27035"/>
                    <a:pt x="19224" y="27033"/>
                    <a:pt x="19188" y="27030"/>
                  </a:cubicBezTo>
                  <a:cubicBezTo>
                    <a:pt x="19071" y="27019"/>
                    <a:pt x="18950" y="27014"/>
                    <a:pt x="18825" y="27014"/>
                  </a:cubicBezTo>
                  <a:cubicBezTo>
                    <a:pt x="16566" y="27014"/>
                    <a:pt x="13102" y="28718"/>
                    <a:pt x="11108" y="31917"/>
                  </a:cubicBezTo>
                  <a:cubicBezTo>
                    <a:pt x="8196" y="36601"/>
                    <a:pt x="8495" y="49895"/>
                    <a:pt x="8858" y="56599"/>
                  </a:cubicBezTo>
                  <a:cubicBezTo>
                    <a:pt x="8957" y="58430"/>
                    <a:pt x="8037" y="59917"/>
                    <a:pt x="6895" y="59917"/>
                  </a:cubicBezTo>
                  <a:cubicBezTo>
                    <a:pt x="6888" y="59917"/>
                    <a:pt x="6881" y="59917"/>
                    <a:pt x="6874" y="59917"/>
                  </a:cubicBezTo>
                  <a:cubicBezTo>
                    <a:pt x="6854" y="59917"/>
                    <a:pt x="6835" y="59916"/>
                    <a:pt x="6815" y="59916"/>
                  </a:cubicBezTo>
                  <a:cubicBezTo>
                    <a:pt x="2657" y="59916"/>
                    <a:pt x="1204" y="66933"/>
                    <a:pt x="1204" y="66933"/>
                  </a:cubicBezTo>
                  <a:cubicBezTo>
                    <a:pt x="170" y="70668"/>
                    <a:pt x="0" y="74469"/>
                    <a:pt x="472" y="78249"/>
                  </a:cubicBezTo>
                  <a:cubicBezTo>
                    <a:pt x="2716" y="96150"/>
                    <a:pt x="17018" y="105106"/>
                    <a:pt x="31329" y="105106"/>
                  </a:cubicBezTo>
                  <a:cubicBezTo>
                    <a:pt x="45614" y="105106"/>
                    <a:pt x="59909" y="96183"/>
                    <a:pt x="62231" y="78325"/>
                  </a:cubicBezTo>
                  <a:cubicBezTo>
                    <a:pt x="62727" y="74520"/>
                    <a:pt x="62566" y="70692"/>
                    <a:pt x="61526" y="66933"/>
                  </a:cubicBezTo>
                  <a:cubicBezTo>
                    <a:pt x="61526" y="66933"/>
                    <a:pt x="60070" y="59916"/>
                    <a:pt x="55912" y="59916"/>
                  </a:cubicBezTo>
                  <a:cubicBezTo>
                    <a:pt x="55892" y="59916"/>
                    <a:pt x="55872" y="59917"/>
                    <a:pt x="55853" y="59917"/>
                  </a:cubicBezTo>
                  <a:cubicBezTo>
                    <a:pt x="55846" y="59917"/>
                    <a:pt x="55839" y="59917"/>
                    <a:pt x="55832" y="59917"/>
                  </a:cubicBezTo>
                  <a:cubicBezTo>
                    <a:pt x="54689" y="59917"/>
                    <a:pt x="53770" y="58430"/>
                    <a:pt x="53869" y="56599"/>
                  </a:cubicBezTo>
                  <a:cubicBezTo>
                    <a:pt x="54232" y="49895"/>
                    <a:pt x="54534" y="36601"/>
                    <a:pt x="51619" y="31917"/>
                  </a:cubicBezTo>
                  <a:cubicBezTo>
                    <a:pt x="49627" y="28718"/>
                    <a:pt x="46161" y="27014"/>
                    <a:pt x="43904" y="27014"/>
                  </a:cubicBezTo>
                  <a:cubicBezTo>
                    <a:pt x="43780" y="27014"/>
                    <a:pt x="43659" y="27019"/>
                    <a:pt x="43542" y="27030"/>
                  </a:cubicBezTo>
                  <a:cubicBezTo>
                    <a:pt x="43505" y="27033"/>
                    <a:pt x="43470" y="27035"/>
                    <a:pt x="43434" y="27035"/>
                  </a:cubicBezTo>
                  <a:cubicBezTo>
                    <a:pt x="42459" y="27035"/>
                    <a:pt x="41648" y="25817"/>
                    <a:pt x="41555" y="24241"/>
                  </a:cubicBezTo>
                  <a:cubicBezTo>
                    <a:pt x="41119" y="16772"/>
                    <a:pt x="39480" y="2407"/>
                    <a:pt x="33317" y="366"/>
                  </a:cubicBezTo>
                  <a:cubicBezTo>
                    <a:pt x="32649" y="77"/>
                    <a:pt x="32066" y="0"/>
                    <a:pt x="31644" y="0"/>
                  </a:cubicBezTo>
                  <a:cubicBezTo>
                    <a:pt x="31540" y="0"/>
                    <a:pt x="31447" y="5"/>
                    <a:pt x="31363" y="12"/>
                  </a:cubicBezTo>
                  <a:cubicBezTo>
                    <a:pt x="31280" y="5"/>
                    <a:pt x="31186" y="0"/>
                    <a:pt x="31083" y="0"/>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7"/>
            <p:cNvSpPr/>
            <p:nvPr/>
          </p:nvSpPr>
          <p:spPr>
            <a:xfrm>
              <a:off x="2876464" y="3265233"/>
              <a:ext cx="475943" cy="2300727"/>
            </a:xfrm>
            <a:custGeom>
              <a:rect b="b" l="l" r="r" t="t"/>
              <a:pathLst>
                <a:path extrusionOk="0" h="107775" w="22295">
                  <a:moveTo>
                    <a:pt x="11420" y="1"/>
                  </a:moveTo>
                  <a:cubicBezTo>
                    <a:pt x="10633" y="1"/>
                    <a:pt x="9998" y="639"/>
                    <a:pt x="9998" y="1425"/>
                  </a:cubicBezTo>
                  <a:lnTo>
                    <a:pt x="9998" y="44649"/>
                  </a:lnTo>
                  <a:lnTo>
                    <a:pt x="1966" y="35011"/>
                  </a:lnTo>
                  <a:cubicBezTo>
                    <a:pt x="1760" y="34764"/>
                    <a:pt x="1464" y="34636"/>
                    <a:pt x="1167" y="34636"/>
                  </a:cubicBezTo>
                  <a:cubicBezTo>
                    <a:pt x="933" y="34636"/>
                    <a:pt x="697" y="34715"/>
                    <a:pt x="503" y="34878"/>
                  </a:cubicBezTo>
                  <a:cubicBezTo>
                    <a:pt x="61" y="35244"/>
                    <a:pt x="1" y="35900"/>
                    <a:pt x="370" y="36342"/>
                  </a:cubicBezTo>
                  <a:lnTo>
                    <a:pt x="9998" y="47894"/>
                  </a:lnTo>
                  <a:lnTo>
                    <a:pt x="9998" y="106350"/>
                  </a:lnTo>
                  <a:cubicBezTo>
                    <a:pt x="9998" y="107136"/>
                    <a:pt x="10633" y="107774"/>
                    <a:pt x="11420" y="107774"/>
                  </a:cubicBezTo>
                  <a:cubicBezTo>
                    <a:pt x="12206" y="107774"/>
                    <a:pt x="12844" y="107136"/>
                    <a:pt x="12844" y="106350"/>
                  </a:cubicBezTo>
                  <a:lnTo>
                    <a:pt x="12844" y="34905"/>
                  </a:lnTo>
                  <a:lnTo>
                    <a:pt x="21944" y="24414"/>
                  </a:lnTo>
                  <a:cubicBezTo>
                    <a:pt x="22294" y="23997"/>
                    <a:pt x="22246" y="23377"/>
                    <a:pt x="21835" y="23020"/>
                  </a:cubicBezTo>
                  <a:cubicBezTo>
                    <a:pt x="21646" y="22857"/>
                    <a:pt x="21414" y="22776"/>
                    <a:pt x="21183" y="22776"/>
                  </a:cubicBezTo>
                  <a:cubicBezTo>
                    <a:pt x="20909" y="22776"/>
                    <a:pt x="20637" y="22889"/>
                    <a:pt x="20441" y="23108"/>
                  </a:cubicBezTo>
                  <a:lnTo>
                    <a:pt x="20441" y="23111"/>
                  </a:lnTo>
                  <a:lnTo>
                    <a:pt x="12844" y="31866"/>
                  </a:lnTo>
                  <a:lnTo>
                    <a:pt x="12844" y="19413"/>
                  </a:lnTo>
                  <a:lnTo>
                    <a:pt x="21944" y="8922"/>
                  </a:lnTo>
                  <a:cubicBezTo>
                    <a:pt x="22294" y="8505"/>
                    <a:pt x="22246" y="7885"/>
                    <a:pt x="21835" y="7528"/>
                  </a:cubicBezTo>
                  <a:cubicBezTo>
                    <a:pt x="21646" y="7364"/>
                    <a:pt x="21414" y="7284"/>
                    <a:pt x="21183" y="7284"/>
                  </a:cubicBezTo>
                  <a:cubicBezTo>
                    <a:pt x="20909" y="7284"/>
                    <a:pt x="20637" y="7396"/>
                    <a:pt x="20441" y="7615"/>
                  </a:cubicBezTo>
                  <a:lnTo>
                    <a:pt x="12844" y="16373"/>
                  </a:lnTo>
                  <a:lnTo>
                    <a:pt x="12844" y="1425"/>
                  </a:lnTo>
                  <a:cubicBezTo>
                    <a:pt x="12844" y="639"/>
                    <a:pt x="12206" y="1"/>
                    <a:pt x="11420"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 name="Google Shape;455;p17"/>
          <p:cNvGrpSpPr/>
          <p:nvPr/>
        </p:nvGrpSpPr>
        <p:grpSpPr>
          <a:xfrm>
            <a:off x="-2" y="3408907"/>
            <a:ext cx="1282408" cy="1701863"/>
            <a:chOff x="1231043" y="3326737"/>
            <a:chExt cx="1851853" cy="2457564"/>
          </a:xfrm>
        </p:grpSpPr>
        <p:sp>
          <p:nvSpPr>
            <p:cNvPr id="456" name="Google Shape;456;p17"/>
            <p:cNvSpPr/>
            <p:nvPr/>
          </p:nvSpPr>
          <p:spPr>
            <a:xfrm>
              <a:off x="1231043" y="3326737"/>
              <a:ext cx="1851853" cy="1904112"/>
            </a:xfrm>
            <a:custGeom>
              <a:rect b="b" l="l" r="r" t="t"/>
              <a:pathLst>
                <a:path extrusionOk="0" h="89196" w="86748">
                  <a:moveTo>
                    <a:pt x="43054" y="1"/>
                  </a:moveTo>
                  <a:cubicBezTo>
                    <a:pt x="42402" y="1"/>
                    <a:pt x="41751" y="88"/>
                    <a:pt x="41123" y="262"/>
                  </a:cubicBezTo>
                  <a:cubicBezTo>
                    <a:pt x="34016" y="1728"/>
                    <a:pt x="32123" y="12041"/>
                    <a:pt x="31621" y="17405"/>
                  </a:cubicBezTo>
                  <a:cubicBezTo>
                    <a:pt x="31513" y="18538"/>
                    <a:pt x="30574" y="19411"/>
                    <a:pt x="29452" y="19411"/>
                  </a:cubicBezTo>
                  <a:cubicBezTo>
                    <a:pt x="29411" y="19411"/>
                    <a:pt x="29370" y="19410"/>
                    <a:pt x="29329" y="19407"/>
                  </a:cubicBezTo>
                  <a:cubicBezTo>
                    <a:pt x="29192" y="19400"/>
                    <a:pt x="29051" y="19396"/>
                    <a:pt x="28905" y="19396"/>
                  </a:cubicBezTo>
                  <a:cubicBezTo>
                    <a:pt x="26301" y="19396"/>
                    <a:pt x="22308" y="20621"/>
                    <a:pt x="20011" y="22918"/>
                  </a:cubicBezTo>
                  <a:cubicBezTo>
                    <a:pt x="16648" y="26278"/>
                    <a:pt x="16996" y="35825"/>
                    <a:pt x="17414" y="40637"/>
                  </a:cubicBezTo>
                  <a:cubicBezTo>
                    <a:pt x="17531" y="41954"/>
                    <a:pt x="16467" y="43020"/>
                    <a:pt x="15150" y="43020"/>
                  </a:cubicBezTo>
                  <a:cubicBezTo>
                    <a:pt x="15142" y="43020"/>
                    <a:pt x="15135" y="43020"/>
                    <a:pt x="15127" y="43020"/>
                  </a:cubicBezTo>
                  <a:cubicBezTo>
                    <a:pt x="15104" y="43020"/>
                    <a:pt x="15081" y="43019"/>
                    <a:pt x="15059" y="43019"/>
                  </a:cubicBezTo>
                  <a:cubicBezTo>
                    <a:pt x="10264" y="43019"/>
                    <a:pt x="8583" y="48058"/>
                    <a:pt x="8583" y="48058"/>
                  </a:cubicBezTo>
                  <a:cubicBezTo>
                    <a:pt x="1" y="67367"/>
                    <a:pt x="37751" y="86679"/>
                    <a:pt x="42399" y="88968"/>
                  </a:cubicBezTo>
                  <a:cubicBezTo>
                    <a:pt x="42704" y="89116"/>
                    <a:pt x="43037" y="89195"/>
                    <a:pt x="43376" y="89195"/>
                  </a:cubicBezTo>
                  <a:cubicBezTo>
                    <a:pt x="43714" y="89195"/>
                    <a:pt x="44047" y="89116"/>
                    <a:pt x="44349" y="88968"/>
                  </a:cubicBezTo>
                  <a:cubicBezTo>
                    <a:pt x="48998" y="86679"/>
                    <a:pt x="86748" y="67367"/>
                    <a:pt x="78165" y="48058"/>
                  </a:cubicBezTo>
                  <a:cubicBezTo>
                    <a:pt x="78165" y="48058"/>
                    <a:pt x="76488" y="43019"/>
                    <a:pt x="71693" y="43019"/>
                  </a:cubicBezTo>
                  <a:cubicBezTo>
                    <a:pt x="71670" y="43019"/>
                    <a:pt x="71647" y="43020"/>
                    <a:pt x="71624" y="43020"/>
                  </a:cubicBezTo>
                  <a:cubicBezTo>
                    <a:pt x="71617" y="43020"/>
                    <a:pt x="71609" y="43020"/>
                    <a:pt x="71602" y="43020"/>
                  </a:cubicBezTo>
                  <a:cubicBezTo>
                    <a:pt x="70282" y="43020"/>
                    <a:pt x="69224" y="41954"/>
                    <a:pt x="69335" y="40637"/>
                  </a:cubicBezTo>
                  <a:cubicBezTo>
                    <a:pt x="69755" y="35825"/>
                    <a:pt x="70103" y="26278"/>
                    <a:pt x="66740" y="22918"/>
                  </a:cubicBezTo>
                  <a:cubicBezTo>
                    <a:pt x="64443" y="20621"/>
                    <a:pt x="60448" y="19396"/>
                    <a:pt x="57843" y="19396"/>
                  </a:cubicBezTo>
                  <a:cubicBezTo>
                    <a:pt x="57697" y="19396"/>
                    <a:pt x="57556" y="19400"/>
                    <a:pt x="57420" y="19407"/>
                  </a:cubicBezTo>
                  <a:cubicBezTo>
                    <a:pt x="57379" y="19410"/>
                    <a:pt x="57338" y="19411"/>
                    <a:pt x="57297" y="19411"/>
                  </a:cubicBezTo>
                  <a:cubicBezTo>
                    <a:pt x="56174" y="19411"/>
                    <a:pt x="55236" y="18535"/>
                    <a:pt x="55130" y="17405"/>
                  </a:cubicBezTo>
                  <a:cubicBezTo>
                    <a:pt x="54625" y="12041"/>
                    <a:pt x="52735" y="1728"/>
                    <a:pt x="45629" y="262"/>
                  </a:cubicBezTo>
                  <a:cubicBezTo>
                    <a:pt x="44997" y="88"/>
                    <a:pt x="44348" y="1"/>
                    <a:pt x="43697" y="1"/>
                  </a:cubicBezTo>
                  <a:cubicBezTo>
                    <a:pt x="43590" y="1"/>
                    <a:pt x="43483" y="3"/>
                    <a:pt x="43376" y="8"/>
                  </a:cubicBezTo>
                  <a:cubicBezTo>
                    <a:pt x="43269" y="3"/>
                    <a:pt x="43162" y="1"/>
                    <a:pt x="43054" y="1"/>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7"/>
            <p:cNvSpPr/>
            <p:nvPr/>
          </p:nvSpPr>
          <p:spPr>
            <a:xfrm>
              <a:off x="1899813" y="3980288"/>
              <a:ext cx="541266" cy="1804013"/>
            </a:xfrm>
            <a:custGeom>
              <a:rect b="b" l="l" r="r" t="t"/>
              <a:pathLst>
                <a:path extrusionOk="0" h="84507" w="25355">
                  <a:moveTo>
                    <a:pt x="12681" y="1"/>
                  </a:moveTo>
                  <a:cubicBezTo>
                    <a:pt x="12064" y="1"/>
                    <a:pt x="11565" y="500"/>
                    <a:pt x="11565" y="1117"/>
                  </a:cubicBezTo>
                  <a:lnTo>
                    <a:pt x="11565" y="34600"/>
                  </a:lnTo>
                  <a:lnTo>
                    <a:pt x="2111" y="23256"/>
                  </a:lnTo>
                  <a:cubicBezTo>
                    <a:pt x="1890" y="22990"/>
                    <a:pt x="1571" y="22854"/>
                    <a:pt x="1251" y="22854"/>
                  </a:cubicBezTo>
                  <a:cubicBezTo>
                    <a:pt x="999" y="22854"/>
                    <a:pt x="746" y="22938"/>
                    <a:pt x="539" y="23111"/>
                  </a:cubicBezTo>
                  <a:cubicBezTo>
                    <a:pt x="64" y="23507"/>
                    <a:pt x="1" y="24212"/>
                    <a:pt x="397" y="24687"/>
                  </a:cubicBezTo>
                  <a:lnTo>
                    <a:pt x="11565" y="38087"/>
                  </a:lnTo>
                  <a:lnTo>
                    <a:pt x="11565" y="83391"/>
                  </a:lnTo>
                  <a:cubicBezTo>
                    <a:pt x="11565" y="84008"/>
                    <a:pt x="12064" y="84507"/>
                    <a:pt x="12681" y="84507"/>
                  </a:cubicBezTo>
                  <a:cubicBezTo>
                    <a:pt x="13295" y="84507"/>
                    <a:pt x="13797" y="84008"/>
                    <a:pt x="13797" y="83391"/>
                  </a:cubicBezTo>
                  <a:lnTo>
                    <a:pt x="13797" y="28419"/>
                  </a:lnTo>
                  <a:lnTo>
                    <a:pt x="24950" y="15560"/>
                  </a:lnTo>
                  <a:cubicBezTo>
                    <a:pt x="25355" y="15094"/>
                    <a:pt x="25303" y="14390"/>
                    <a:pt x="24838" y="13984"/>
                  </a:cubicBezTo>
                  <a:cubicBezTo>
                    <a:pt x="24627" y="13801"/>
                    <a:pt x="24367" y="13711"/>
                    <a:pt x="24109" y="13711"/>
                  </a:cubicBezTo>
                  <a:cubicBezTo>
                    <a:pt x="23796" y="13711"/>
                    <a:pt x="23485" y="13843"/>
                    <a:pt x="23265" y="14099"/>
                  </a:cubicBezTo>
                  <a:lnTo>
                    <a:pt x="13797" y="25013"/>
                  </a:lnTo>
                  <a:lnTo>
                    <a:pt x="13797" y="1117"/>
                  </a:lnTo>
                  <a:cubicBezTo>
                    <a:pt x="13797" y="500"/>
                    <a:pt x="13298" y="1"/>
                    <a:pt x="12681"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58" name="Google Shape;458;p17"/>
          <p:cNvPicPr preferRelativeResize="0"/>
          <p:nvPr/>
        </p:nvPicPr>
        <p:blipFill>
          <a:blip r:embed="rId3">
            <a:alphaModFix/>
          </a:blip>
          <a:stretch>
            <a:fillRect/>
          </a:stretch>
        </p:blipFill>
        <p:spPr>
          <a:xfrm>
            <a:off x="0" y="1132525"/>
            <a:ext cx="9144001" cy="4010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18"/>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FLOW DIAGRAM- LEVEL 0</a:t>
            </a:r>
            <a:endParaRPr/>
          </a:p>
        </p:txBody>
      </p:sp>
      <p:sp>
        <p:nvSpPr>
          <p:cNvPr id="464" name="Google Shape;464;p18"/>
          <p:cNvSpPr txBox="1"/>
          <p:nvPr/>
        </p:nvSpPr>
        <p:spPr>
          <a:xfrm flipH="1">
            <a:off x="1660200" y="1473450"/>
            <a:ext cx="5823600" cy="310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100">
              <a:solidFill>
                <a:srgbClr val="434343"/>
              </a:solidFill>
              <a:latin typeface="Montserrat ExtraBold"/>
              <a:ea typeface="Montserrat ExtraBold"/>
              <a:cs typeface="Montserrat ExtraBold"/>
              <a:sym typeface="Montserrat ExtraBold"/>
            </a:endParaRPr>
          </a:p>
          <a:p>
            <a:pPr indent="0" lvl="0" marL="0" rtl="0" algn="l">
              <a:lnSpc>
                <a:spcPct val="115000"/>
              </a:lnSpc>
              <a:spcBef>
                <a:spcPts val="0"/>
              </a:spcBef>
              <a:spcAft>
                <a:spcPts val="0"/>
              </a:spcAft>
              <a:buNone/>
            </a:pPr>
            <a:r>
              <a:t/>
            </a:r>
            <a:endParaRPr sz="1100">
              <a:solidFill>
                <a:srgbClr val="434343"/>
              </a:solidFill>
              <a:latin typeface="EB Garamond"/>
              <a:ea typeface="EB Garamond"/>
              <a:cs typeface="EB Garamond"/>
              <a:sym typeface="EB Garamond"/>
            </a:endParaRPr>
          </a:p>
          <a:p>
            <a:pPr indent="0" lvl="0" marL="0" rtl="0" algn="l">
              <a:lnSpc>
                <a:spcPct val="115000"/>
              </a:lnSpc>
              <a:spcBef>
                <a:spcPts val="0"/>
              </a:spcBef>
              <a:spcAft>
                <a:spcPts val="0"/>
              </a:spcAft>
              <a:buNone/>
            </a:pPr>
            <a:r>
              <a:t/>
            </a:r>
            <a:endParaRPr sz="1100">
              <a:solidFill>
                <a:srgbClr val="434343"/>
              </a:solidFill>
              <a:latin typeface="EB Garamond"/>
              <a:ea typeface="EB Garamond"/>
              <a:cs typeface="EB Garamond"/>
              <a:sym typeface="EB Garamond"/>
            </a:endParaRPr>
          </a:p>
          <a:p>
            <a:pPr indent="0" lvl="0" marL="0" rtl="0" algn="l">
              <a:lnSpc>
                <a:spcPct val="115000"/>
              </a:lnSpc>
              <a:spcBef>
                <a:spcPts val="0"/>
              </a:spcBef>
              <a:spcAft>
                <a:spcPts val="0"/>
              </a:spcAft>
              <a:buNone/>
            </a:pPr>
            <a:r>
              <a:t/>
            </a:r>
            <a:endParaRPr sz="1100">
              <a:solidFill>
                <a:srgbClr val="434343"/>
              </a:solidFill>
              <a:latin typeface="EB Garamond"/>
              <a:ea typeface="EB Garamond"/>
              <a:cs typeface="EB Garamond"/>
              <a:sym typeface="EB Garamond"/>
            </a:endParaRPr>
          </a:p>
          <a:p>
            <a:pPr indent="0" lvl="0" marL="0" rtl="0" algn="l">
              <a:lnSpc>
                <a:spcPct val="115000"/>
              </a:lnSpc>
              <a:spcBef>
                <a:spcPts val="1600"/>
              </a:spcBef>
              <a:spcAft>
                <a:spcPts val="1600"/>
              </a:spcAft>
              <a:buNone/>
            </a:pPr>
            <a:r>
              <a:t/>
            </a:r>
            <a:endParaRPr sz="1100">
              <a:solidFill>
                <a:srgbClr val="434343"/>
              </a:solidFill>
              <a:latin typeface="EB Garamond"/>
              <a:ea typeface="EB Garamond"/>
              <a:cs typeface="EB Garamond"/>
              <a:sym typeface="EB Garamond"/>
            </a:endParaRPr>
          </a:p>
        </p:txBody>
      </p:sp>
      <p:grpSp>
        <p:nvGrpSpPr>
          <p:cNvPr id="465" name="Google Shape;465;p18"/>
          <p:cNvGrpSpPr/>
          <p:nvPr/>
        </p:nvGrpSpPr>
        <p:grpSpPr>
          <a:xfrm>
            <a:off x="732897" y="3059629"/>
            <a:ext cx="927302" cy="2083860"/>
            <a:chOff x="2449930" y="2556776"/>
            <a:chExt cx="1339065" cy="3009185"/>
          </a:xfrm>
        </p:grpSpPr>
        <p:sp>
          <p:nvSpPr>
            <p:cNvPr id="466" name="Google Shape;466;p18"/>
            <p:cNvSpPr/>
            <p:nvPr/>
          </p:nvSpPr>
          <p:spPr>
            <a:xfrm>
              <a:off x="2449930" y="2556776"/>
              <a:ext cx="1339065" cy="2243750"/>
            </a:xfrm>
            <a:custGeom>
              <a:rect b="b" l="l" r="r" t="t"/>
              <a:pathLst>
                <a:path extrusionOk="0" h="105106" w="62727">
                  <a:moveTo>
                    <a:pt x="31083" y="0"/>
                  </a:moveTo>
                  <a:cubicBezTo>
                    <a:pt x="30660" y="0"/>
                    <a:pt x="30078" y="77"/>
                    <a:pt x="29410" y="366"/>
                  </a:cubicBezTo>
                  <a:cubicBezTo>
                    <a:pt x="23250" y="2407"/>
                    <a:pt x="21611" y="16772"/>
                    <a:pt x="21172" y="24241"/>
                  </a:cubicBezTo>
                  <a:cubicBezTo>
                    <a:pt x="21082" y="25817"/>
                    <a:pt x="20271" y="27035"/>
                    <a:pt x="19296" y="27035"/>
                  </a:cubicBezTo>
                  <a:cubicBezTo>
                    <a:pt x="19260" y="27035"/>
                    <a:pt x="19224" y="27033"/>
                    <a:pt x="19188" y="27030"/>
                  </a:cubicBezTo>
                  <a:cubicBezTo>
                    <a:pt x="19071" y="27019"/>
                    <a:pt x="18950" y="27014"/>
                    <a:pt x="18825" y="27014"/>
                  </a:cubicBezTo>
                  <a:cubicBezTo>
                    <a:pt x="16566" y="27014"/>
                    <a:pt x="13102" y="28718"/>
                    <a:pt x="11108" y="31917"/>
                  </a:cubicBezTo>
                  <a:cubicBezTo>
                    <a:pt x="8196" y="36601"/>
                    <a:pt x="8495" y="49895"/>
                    <a:pt x="8858" y="56599"/>
                  </a:cubicBezTo>
                  <a:cubicBezTo>
                    <a:pt x="8957" y="58430"/>
                    <a:pt x="8037" y="59917"/>
                    <a:pt x="6895" y="59917"/>
                  </a:cubicBezTo>
                  <a:cubicBezTo>
                    <a:pt x="6888" y="59917"/>
                    <a:pt x="6881" y="59917"/>
                    <a:pt x="6874" y="59917"/>
                  </a:cubicBezTo>
                  <a:cubicBezTo>
                    <a:pt x="6854" y="59917"/>
                    <a:pt x="6835" y="59916"/>
                    <a:pt x="6815" y="59916"/>
                  </a:cubicBezTo>
                  <a:cubicBezTo>
                    <a:pt x="2657" y="59916"/>
                    <a:pt x="1204" y="66933"/>
                    <a:pt x="1204" y="66933"/>
                  </a:cubicBezTo>
                  <a:cubicBezTo>
                    <a:pt x="170" y="70668"/>
                    <a:pt x="0" y="74469"/>
                    <a:pt x="472" y="78249"/>
                  </a:cubicBezTo>
                  <a:cubicBezTo>
                    <a:pt x="2716" y="96150"/>
                    <a:pt x="17018" y="105106"/>
                    <a:pt x="31329" y="105106"/>
                  </a:cubicBezTo>
                  <a:cubicBezTo>
                    <a:pt x="45614" y="105106"/>
                    <a:pt x="59909" y="96183"/>
                    <a:pt x="62231" y="78325"/>
                  </a:cubicBezTo>
                  <a:cubicBezTo>
                    <a:pt x="62727" y="74520"/>
                    <a:pt x="62566" y="70692"/>
                    <a:pt x="61526" y="66933"/>
                  </a:cubicBezTo>
                  <a:cubicBezTo>
                    <a:pt x="61526" y="66933"/>
                    <a:pt x="60070" y="59916"/>
                    <a:pt x="55912" y="59916"/>
                  </a:cubicBezTo>
                  <a:cubicBezTo>
                    <a:pt x="55892" y="59916"/>
                    <a:pt x="55872" y="59917"/>
                    <a:pt x="55853" y="59917"/>
                  </a:cubicBezTo>
                  <a:cubicBezTo>
                    <a:pt x="55846" y="59917"/>
                    <a:pt x="55839" y="59917"/>
                    <a:pt x="55832" y="59917"/>
                  </a:cubicBezTo>
                  <a:cubicBezTo>
                    <a:pt x="54689" y="59917"/>
                    <a:pt x="53770" y="58430"/>
                    <a:pt x="53869" y="56599"/>
                  </a:cubicBezTo>
                  <a:cubicBezTo>
                    <a:pt x="54232" y="49895"/>
                    <a:pt x="54534" y="36601"/>
                    <a:pt x="51619" y="31917"/>
                  </a:cubicBezTo>
                  <a:cubicBezTo>
                    <a:pt x="49627" y="28718"/>
                    <a:pt x="46161" y="27014"/>
                    <a:pt x="43904" y="27014"/>
                  </a:cubicBezTo>
                  <a:cubicBezTo>
                    <a:pt x="43780" y="27014"/>
                    <a:pt x="43659" y="27019"/>
                    <a:pt x="43542" y="27030"/>
                  </a:cubicBezTo>
                  <a:cubicBezTo>
                    <a:pt x="43505" y="27033"/>
                    <a:pt x="43470" y="27035"/>
                    <a:pt x="43434" y="27035"/>
                  </a:cubicBezTo>
                  <a:cubicBezTo>
                    <a:pt x="42459" y="27035"/>
                    <a:pt x="41648" y="25817"/>
                    <a:pt x="41555" y="24241"/>
                  </a:cubicBezTo>
                  <a:cubicBezTo>
                    <a:pt x="41119" y="16772"/>
                    <a:pt x="39480" y="2407"/>
                    <a:pt x="33317" y="366"/>
                  </a:cubicBezTo>
                  <a:cubicBezTo>
                    <a:pt x="32649" y="77"/>
                    <a:pt x="32066" y="0"/>
                    <a:pt x="31644" y="0"/>
                  </a:cubicBezTo>
                  <a:cubicBezTo>
                    <a:pt x="31540" y="0"/>
                    <a:pt x="31447" y="5"/>
                    <a:pt x="31363" y="12"/>
                  </a:cubicBezTo>
                  <a:cubicBezTo>
                    <a:pt x="31280" y="5"/>
                    <a:pt x="31186" y="0"/>
                    <a:pt x="31083" y="0"/>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8"/>
            <p:cNvSpPr/>
            <p:nvPr/>
          </p:nvSpPr>
          <p:spPr>
            <a:xfrm>
              <a:off x="2876464" y="3265233"/>
              <a:ext cx="475943" cy="2300727"/>
            </a:xfrm>
            <a:custGeom>
              <a:rect b="b" l="l" r="r" t="t"/>
              <a:pathLst>
                <a:path extrusionOk="0" h="107775" w="22295">
                  <a:moveTo>
                    <a:pt x="11420" y="1"/>
                  </a:moveTo>
                  <a:cubicBezTo>
                    <a:pt x="10633" y="1"/>
                    <a:pt x="9998" y="639"/>
                    <a:pt x="9998" y="1425"/>
                  </a:cubicBezTo>
                  <a:lnTo>
                    <a:pt x="9998" y="44649"/>
                  </a:lnTo>
                  <a:lnTo>
                    <a:pt x="1966" y="35011"/>
                  </a:lnTo>
                  <a:cubicBezTo>
                    <a:pt x="1760" y="34764"/>
                    <a:pt x="1464" y="34636"/>
                    <a:pt x="1167" y="34636"/>
                  </a:cubicBezTo>
                  <a:cubicBezTo>
                    <a:pt x="933" y="34636"/>
                    <a:pt x="697" y="34715"/>
                    <a:pt x="503" y="34878"/>
                  </a:cubicBezTo>
                  <a:cubicBezTo>
                    <a:pt x="61" y="35244"/>
                    <a:pt x="1" y="35900"/>
                    <a:pt x="370" y="36342"/>
                  </a:cubicBezTo>
                  <a:lnTo>
                    <a:pt x="9998" y="47894"/>
                  </a:lnTo>
                  <a:lnTo>
                    <a:pt x="9998" y="106350"/>
                  </a:lnTo>
                  <a:cubicBezTo>
                    <a:pt x="9998" y="107136"/>
                    <a:pt x="10633" y="107774"/>
                    <a:pt x="11420" y="107774"/>
                  </a:cubicBezTo>
                  <a:cubicBezTo>
                    <a:pt x="12206" y="107774"/>
                    <a:pt x="12844" y="107136"/>
                    <a:pt x="12844" y="106350"/>
                  </a:cubicBezTo>
                  <a:lnTo>
                    <a:pt x="12844" y="34905"/>
                  </a:lnTo>
                  <a:lnTo>
                    <a:pt x="21944" y="24414"/>
                  </a:lnTo>
                  <a:cubicBezTo>
                    <a:pt x="22294" y="23997"/>
                    <a:pt x="22246" y="23377"/>
                    <a:pt x="21835" y="23020"/>
                  </a:cubicBezTo>
                  <a:cubicBezTo>
                    <a:pt x="21646" y="22857"/>
                    <a:pt x="21414" y="22776"/>
                    <a:pt x="21183" y="22776"/>
                  </a:cubicBezTo>
                  <a:cubicBezTo>
                    <a:pt x="20909" y="22776"/>
                    <a:pt x="20637" y="22889"/>
                    <a:pt x="20441" y="23108"/>
                  </a:cubicBezTo>
                  <a:lnTo>
                    <a:pt x="20441" y="23111"/>
                  </a:lnTo>
                  <a:lnTo>
                    <a:pt x="12844" y="31866"/>
                  </a:lnTo>
                  <a:lnTo>
                    <a:pt x="12844" y="19413"/>
                  </a:lnTo>
                  <a:lnTo>
                    <a:pt x="21944" y="8922"/>
                  </a:lnTo>
                  <a:cubicBezTo>
                    <a:pt x="22294" y="8505"/>
                    <a:pt x="22246" y="7885"/>
                    <a:pt x="21835" y="7528"/>
                  </a:cubicBezTo>
                  <a:cubicBezTo>
                    <a:pt x="21646" y="7364"/>
                    <a:pt x="21414" y="7284"/>
                    <a:pt x="21183" y="7284"/>
                  </a:cubicBezTo>
                  <a:cubicBezTo>
                    <a:pt x="20909" y="7284"/>
                    <a:pt x="20637" y="7396"/>
                    <a:pt x="20441" y="7615"/>
                  </a:cubicBezTo>
                  <a:lnTo>
                    <a:pt x="12844" y="16373"/>
                  </a:lnTo>
                  <a:lnTo>
                    <a:pt x="12844" y="1425"/>
                  </a:lnTo>
                  <a:cubicBezTo>
                    <a:pt x="12844" y="639"/>
                    <a:pt x="12206" y="1"/>
                    <a:pt x="11420"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 name="Google Shape;468;p18"/>
          <p:cNvGrpSpPr/>
          <p:nvPr/>
        </p:nvGrpSpPr>
        <p:grpSpPr>
          <a:xfrm>
            <a:off x="-2" y="3408907"/>
            <a:ext cx="1282408" cy="1701863"/>
            <a:chOff x="1231043" y="3326737"/>
            <a:chExt cx="1851853" cy="2457564"/>
          </a:xfrm>
        </p:grpSpPr>
        <p:sp>
          <p:nvSpPr>
            <p:cNvPr id="469" name="Google Shape;469;p18"/>
            <p:cNvSpPr/>
            <p:nvPr/>
          </p:nvSpPr>
          <p:spPr>
            <a:xfrm>
              <a:off x="1231043" y="3326737"/>
              <a:ext cx="1851853" cy="1904112"/>
            </a:xfrm>
            <a:custGeom>
              <a:rect b="b" l="l" r="r" t="t"/>
              <a:pathLst>
                <a:path extrusionOk="0" h="89196" w="86748">
                  <a:moveTo>
                    <a:pt x="43054" y="1"/>
                  </a:moveTo>
                  <a:cubicBezTo>
                    <a:pt x="42402" y="1"/>
                    <a:pt x="41751" y="88"/>
                    <a:pt x="41123" y="262"/>
                  </a:cubicBezTo>
                  <a:cubicBezTo>
                    <a:pt x="34016" y="1728"/>
                    <a:pt x="32123" y="12041"/>
                    <a:pt x="31621" y="17405"/>
                  </a:cubicBezTo>
                  <a:cubicBezTo>
                    <a:pt x="31513" y="18538"/>
                    <a:pt x="30574" y="19411"/>
                    <a:pt x="29452" y="19411"/>
                  </a:cubicBezTo>
                  <a:cubicBezTo>
                    <a:pt x="29411" y="19411"/>
                    <a:pt x="29370" y="19410"/>
                    <a:pt x="29329" y="19407"/>
                  </a:cubicBezTo>
                  <a:cubicBezTo>
                    <a:pt x="29192" y="19400"/>
                    <a:pt x="29051" y="19396"/>
                    <a:pt x="28905" y="19396"/>
                  </a:cubicBezTo>
                  <a:cubicBezTo>
                    <a:pt x="26301" y="19396"/>
                    <a:pt x="22308" y="20621"/>
                    <a:pt x="20011" y="22918"/>
                  </a:cubicBezTo>
                  <a:cubicBezTo>
                    <a:pt x="16648" y="26278"/>
                    <a:pt x="16996" y="35825"/>
                    <a:pt x="17414" y="40637"/>
                  </a:cubicBezTo>
                  <a:cubicBezTo>
                    <a:pt x="17531" y="41954"/>
                    <a:pt x="16467" y="43020"/>
                    <a:pt x="15150" y="43020"/>
                  </a:cubicBezTo>
                  <a:cubicBezTo>
                    <a:pt x="15142" y="43020"/>
                    <a:pt x="15135" y="43020"/>
                    <a:pt x="15127" y="43020"/>
                  </a:cubicBezTo>
                  <a:cubicBezTo>
                    <a:pt x="15104" y="43020"/>
                    <a:pt x="15081" y="43019"/>
                    <a:pt x="15059" y="43019"/>
                  </a:cubicBezTo>
                  <a:cubicBezTo>
                    <a:pt x="10264" y="43019"/>
                    <a:pt x="8583" y="48058"/>
                    <a:pt x="8583" y="48058"/>
                  </a:cubicBezTo>
                  <a:cubicBezTo>
                    <a:pt x="1" y="67367"/>
                    <a:pt x="37751" y="86679"/>
                    <a:pt x="42399" y="88968"/>
                  </a:cubicBezTo>
                  <a:cubicBezTo>
                    <a:pt x="42704" y="89116"/>
                    <a:pt x="43037" y="89195"/>
                    <a:pt x="43376" y="89195"/>
                  </a:cubicBezTo>
                  <a:cubicBezTo>
                    <a:pt x="43714" y="89195"/>
                    <a:pt x="44047" y="89116"/>
                    <a:pt x="44349" y="88968"/>
                  </a:cubicBezTo>
                  <a:cubicBezTo>
                    <a:pt x="48998" y="86679"/>
                    <a:pt x="86748" y="67367"/>
                    <a:pt x="78165" y="48058"/>
                  </a:cubicBezTo>
                  <a:cubicBezTo>
                    <a:pt x="78165" y="48058"/>
                    <a:pt x="76488" y="43019"/>
                    <a:pt x="71693" y="43019"/>
                  </a:cubicBezTo>
                  <a:cubicBezTo>
                    <a:pt x="71670" y="43019"/>
                    <a:pt x="71647" y="43020"/>
                    <a:pt x="71624" y="43020"/>
                  </a:cubicBezTo>
                  <a:cubicBezTo>
                    <a:pt x="71617" y="43020"/>
                    <a:pt x="71609" y="43020"/>
                    <a:pt x="71602" y="43020"/>
                  </a:cubicBezTo>
                  <a:cubicBezTo>
                    <a:pt x="70282" y="43020"/>
                    <a:pt x="69224" y="41954"/>
                    <a:pt x="69335" y="40637"/>
                  </a:cubicBezTo>
                  <a:cubicBezTo>
                    <a:pt x="69755" y="35825"/>
                    <a:pt x="70103" y="26278"/>
                    <a:pt x="66740" y="22918"/>
                  </a:cubicBezTo>
                  <a:cubicBezTo>
                    <a:pt x="64443" y="20621"/>
                    <a:pt x="60448" y="19396"/>
                    <a:pt x="57843" y="19396"/>
                  </a:cubicBezTo>
                  <a:cubicBezTo>
                    <a:pt x="57697" y="19396"/>
                    <a:pt x="57556" y="19400"/>
                    <a:pt x="57420" y="19407"/>
                  </a:cubicBezTo>
                  <a:cubicBezTo>
                    <a:pt x="57379" y="19410"/>
                    <a:pt x="57338" y="19411"/>
                    <a:pt x="57297" y="19411"/>
                  </a:cubicBezTo>
                  <a:cubicBezTo>
                    <a:pt x="56174" y="19411"/>
                    <a:pt x="55236" y="18535"/>
                    <a:pt x="55130" y="17405"/>
                  </a:cubicBezTo>
                  <a:cubicBezTo>
                    <a:pt x="54625" y="12041"/>
                    <a:pt x="52735" y="1728"/>
                    <a:pt x="45629" y="262"/>
                  </a:cubicBezTo>
                  <a:cubicBezTo>
                    <a:pt x="44997" y="88"/>
                    <a:pt x="44348" y="1"/>
                    <a:pt x="43697" y="1"/>
                  </a:cubicBezTo>
                  <a:cubicBezTo>
                    <a:pt x="43590" y="1"/>
                    <a:pt x="43483" y="3"/>
                    <a:pt x="43376" y="8"/>
                  </a:cubicBezTo>
                  <a:cubicBezTo>
                    <a:pt x="43269" y="3"/>
                    <a:pt x="43162" y="1"/>
                    <a:pt x="43054" y="1"/>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8"/>
            <p:cNvSpPr/>
            <p:nvPr/>
          </p:nvSpPr>
          <p:spPr>
            <a:xfrm>
              <a:off x="1899813" y="3980288"/>
              <a:ext cx="541266" cy="1804013"/>
            </a:xfrm>
            <a:custGeom>
              <a:rect b="b" l="l" r="r" t="t"/>
              <a:pathLst>
                <a:path extrusionOk="0" h="84507" w="25355">
                  <a:moveTo>
                    <a:pt x="12681" y="1"/>
                  </a:moveTo>
                  <a:cubicBezTo>
                    <a:pt x="12064" y="1"/>
                    <a:pt x="11565" y="500"/>
                    <a:pt x="11565" y="1117"/>
                  </a:cubicBezTo>
                  <a:lnTo>
                    <a:pt x="11565" y="34600"/>
                  </a:lnTo>
                  <a:lnTo>
                    <a:pt x="2111" y="23256"/>
                  </a:lnTo>
                  <a:cubicBezTo>
                    <a:pt x="1890" y="22990"/>
                    <a:pt x="1571" y="22854"/>
                    <a:pt x="1251" y="22854"/>
                  </a:cubicBezTo>
                  <a:cubicBezTo>
                    <a:pt x="999" y="22854"/>
                    <a:pt x="746" y="22938"/>
                    <a:pt x="539" y="23111"/>
                  </a:cubicBezTo>
                  <a:cubicBezTo>
                    <a:pt x="64" y="23507"/>
                    <a:pt x="1" y="24212"/>
                    <a:pt x="397" y="24687"/>
                  </a:cubicBezTo>
                  <a:lnTo>
                    <a:pt x="11565" y="38087"/>
                  </a:lnTo>
                  <a:lnTo>
                    <a:pt x="11565" y="83391"/>
                  </a:lnTo>
                  <a:cubicBezTo>
                    <a:pt x="11565" y="84008"/>
                    <a:pt x="12064" y="84507"/>
                    <a:pt x="12681" y="84507"/>
                  </a:cubicBezTo>
                  <a:cubicBezTo>
                    <a:pt x="13295" y="84507"/>
                    <a:pt x="13797" y="84008"/>
                    <a:pt x="13797" y="83391"/>
                  </a:cubicBezTo>
                  <a:lnTo>
                    <a:pt x="13797" y="28419"/>
                  </a:lnTo>
                  <a:lnTo>
                    <a:pt x="24950" y="15560"/>
                  </a:lnTo>
                  <a:cubicBezTo>
                    <a:pt x="25355" y="15094"/>
                    <a:pt x="25303" y="14390"/>
                    <a:pt x="24838" y="13984"/>
                  </a:cubicBezTo>
                  <a:cubicBezTo>
                    <a:pt x="24627" y="13801"/>
                    <a:pt x="24367" y="13711"/>
                    <a:pt x="24109" y="13711"/>
                  </a:cubicBezTo>
                  <a:cubicBezTo>
                    <a:pt x="23796" y="13711"/>
                    <a:pt x="23485" y="13843"/>
                    <a:pt x="23265" y="14099"/>
                  </a:cubicBezTo>
                  <a:lnTo>
                    <a:pt x="13797" y="25013"/>
                  </a:lnTo>
                  <a:lnTo>
                    <a:pt x="13797" y="1117"/>
                  </a:lnTo>
                  <a:cubicBezTo>
                    <a:pt x="13797" y="500"/>
                    <a:pt x="13298" y="1"/>
                    <a:pt x="12681"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71" name="Google Shape;471;p18"/>
          <p:cNvPicPr preferRelativeResize="0"/>
          <p:nvPr/>
        </p:nvPicPr>
        <p:blipFill>
          <a:blip r:embed="rId3">
            <a:alphaModFix/>
          </a:blip>
          <a:stretch>
            <a:fillRect/>
          </a:stretch>
        </p:blipFill>
        <p:spPr>
          <a:xfrm>
            <a:off x="0" y="1034100"/>
            <a:ext cx="9144001" cy="4109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19"/>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ERD (Entity-Relationship Diagram)</a:t>
            </a:r>
            <a:endParaRPr/>
          </a:p>
        </p:txBody>
      </p:sp>
      <p:sp>
        <p:nvSpPr>
          <p:cNvPr id="477" name="Google Shape;477;p19"/>
          <p:cNvSpPr txBox="1"/>
          <p:nvPr/>
        </p:nvSpPr>
        <p:spPr>
          <a:xfrm flipH="1">
            <a:off x="1660200" y="1473450"/>
            <a:ext cx="5823600" cy="310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100">
              <a:solidFill>
                <a:srgbClr val="434343"/>
              </a:solidFill>
              <a:latin typeface="Montserrat ExtraBold"/>
              <a:ea typeface="Montserrat ExtraBold"/>
              <a:cs typeface="Montserrat ExtraBold"/>
              <a:sym typeface="Montserrat ExtraBold"/>
            </a:endParaRPr>
          </a:p>
          <a:p>
            <a:pPr indent="0" lvl="0" marL="0" rtl="0" algn="l">
              <a:lnSpc>
                <a:spcPct val="115000"/>
              </a:lnSpc>
              <a:spcBef>
                <a:spcPts val="0"/>
              </a:spcBef>
              <a:spcAft>
                <a:spcPts val="0"/>
              </a:spcAft>
              <a:buNone/>
            </a:pPr>
            <a:r>
              <a:t/>
            </a:r>
            <a:endParaRPr sz="1100">
              <a:solidFill>
                <a:srgbClr val="434343"/>
              </a:solidFill>
              <a:latin typeface="EB Garamond"/>
              <a:ea typeface="EB Garamond"/>
              <a:cs typeface="EB Garamond"/>
              <a:sym typeface="EB Garamond"/>
            </a:endParaRPr>
          </a:p>
          <a:p>
            <a:pPr indent="0" lvl="0" marL="0" rtl="0" algn="l">
              <a:lnSpc>
                <a:spcPct val="115000"/>
              </a:lnSpc>
              <a:spcBef>
                <a:spcPts val="0"/>
              </a:spcBef>
              <a:spcAft>
                <a:spcPts val="0"/>
              </a:spcAft>
              <a:buNone/>
            </a:pPr>
            <a:r>
              <a:t/>
            </a:r>
            <a:endParaRPr sz="1100">
              <a:solidFill>
                <a:srgbClr val="434343"/>
              </a:solidFill>
              <a:latin typeface="EB Garamond"/>
              <a:ea typeface="EB Garamond"/>
              <a:cs typeface="EB Garamond"/>
              <a:sym typeface="EB Garamond"/>
            </a:endParaRPr>
          </a:p>
          <a:p>
            <a:pPr indent="0" lvl="0" marL="0" rtl="0" algn="l">
              <a:lnSpc>
                <a:spcPct val="115000"/>
              </a:lnSpc>
              <a:spcBef>
                <a:spcPts val="0"/>
              </a:spcBef>
              <a:spcAft>
                <a:spcPts val="0"/>
              </a:spcAft>
              <a:buNone/>
            </a:pPr>
            <a:r>
              <a:t/>
            </a:r>
            <a:endParaRPr sz="1100">
              <a:solidFill>
                <a:srgbClr val="434343"/>
              </a:solidFill>
              <a:latin typeface="EB Garamond"/>
              <a:ea typeface="EB Garamond"/>
              <a:cs typeface="EB Garamond"/>
              <a:sym typeface="EB Garamond"/>
            </a:endParaRPr>
          </a:p>
          <a:p>
            <a:pPr indent="0" lvl="0" marL="0" rtl="0" algn="l">
              <a:lnSpc>
                <a:spcPct val="115000"/>
              </a:lnSpc>
              <a:spcBef>
                <a:spcPts val="1600"/>
              </a:spcBef>
              <a:spcAft>
                <a:spcPts val="1600"/>
              </a:spcAft>
              <a:buNone/>
            </a:pPr>
            <a:r>
              <a:t/>
            </a:r>
            <a:endParaRPr sz="1100">
              <a:solidFill>
                <a:srgbClr val="434343"/>
              </a:solidFill>
              <a:latin typeface="EB Garamond"/>
              <a:ea typeface="EB Garamond"/>
              <a:cs typeface="EB Garamond"/>
              <a:sym typeface="EB Garamond"/>
            </a:endParaRPr>
          </a:p>
        </p:txBody>
      </p:sp>
      <p:grpSp>
        <p:nvGrpSpPr>
          <p:cNvPr id="478" name="Google Shape;478;p19"/>
          <p:cNvGrpSpPr/>
          <p:nvPr/>
        </p:nvGrpSpPr>
        <p:grpSpPr>
          <a:xfrm>
            <a:off x="732897" y="3217904"/>
            <a:ext cx="927302" cy="2083860"/>
            <a:chOff x="2449930" y="2556776"/>
            <a:chExt cx="1339065" cy="3009185"/>
          </a:xfrm>
        </p:grpSpPr>
        <p:sp>
          <p:nvSpPr>
            <p:cNvPr id="479" name="Google Shape;479;p19"/>
            <p:cNvSpPr/>
            <p:nvPr/>
          </p:nvSpPr>
          <p:spPr>
            <a:xfrm>
              <a:off x="2449930" y="2556776"/>
              <a:ext cx="1339065" cy="2243750"/>
            </a:xfrm>
            <a:custGeom>
              <a:rect b="b" l="l" r="r" t="t"/>
              <a:pathLst>
                <a:path extrusionOk="0" h="105106" w="62727">
                  <a:moveTo>
                    <a:pt x="31083" y="0"/>
                  </a:moveTo>
                  <a:cubicBezTo>
                    <a:pt x="30660" y="0"/>
                    <a:pt x="30078" y="77"/>
                    <a:pt x="29410" y="366"/>
                  </a:cubicBezTo>
                  <a:cubicBezTo>
                    <a:pt x="23250" y="2407"/>
                    <a:pt x="21611" y="16772"/>
                    <a:pt x="21172" y="24241"/>
                  </a:cubicBezTo>
                  <a:cubicBezTo>
                    <a:pt x="21082" y="25817"/>
                    <a:pt x="20271" y="27035"/>
                    <a:pt x="19296" y="27035"/>
                  </a:cubicBezTo>
                  <a:cubicBezTo>
                    <a:pt x="19260" y="27035"/>
                    <a:pt x="19224" y="27033"/>
                    <a:pt x="19188" y="27030"/>
                  </a:cubicBezTo>
                  <a:cubicBezTo>
                    <a:pt x="19071" y="27019"/>
                    <a:pt x="18950" y="27014"/>
                    <a:pt x="18825" y="27014"/>
                  </a:cubicBezTo>
                  <a:cubicBezTo>
                    <a:pt x="16566" y="27014"/>
                    <a:pt x="13102" y="28718"/>
                    <a:pt x="11108" y="31917"/>
                  </a:cubicBezTo>
                  <a:cubicBezTo>
                    <a:pt x="8196" y="36601"/>
                    <a:pt x="8495" y="49895"/>
                    <a:pt x="8858" y="56599"/>
                  </a:cubicBezTo>
                  <a:cubicBezTo>
                    <a:pt x="8957" y="58430"/>
                    <a:pt x="8037" y="59917"/>
                    <a:pt x="6895" y="59917"/>
                  </a:cubicBezTo>
                  <a:cubicBezTo>
                    <a:pt x="6888" y="59917"/>
                    <a:pt x="6881" y="59917"/>
                    <a:pt x="6874" y="59917"/>
                  </a:cubicBezTo>
                  <a:cubicBezTo>
                    <a:pt x="6854" y="59917"/>
                    <a:pt x="6835" y="59916"/>
                    <a:pt x="6815" y="59916"/>
                  </a:cubicBezTo>
                  <a:cubicBezTo>
                    <a:pt x="2657" y="59916"/>
                    <a:pt x="1204" y="66933"/>
                    <a:pt x="1204" y="66933"/>
                  </a:cubicBezTo>
                  <a:cubicBezTo>
                    <a:pt x="170" y="70668"/>
                    <a:pt x="0" y="74469"/>
                    <a:pt x="472" y="78249"/>
                  </a:cubicBezTo>
                  <a:cubicBezTo>
                    <a:pt x="2716" y="96150"/>
                    <a:pt x="17018" y="105106"/>
                    <a:pt x="31329" y="105106"/>
                  </a:cubicBezTo>
                  <a:cubicBezTo>
                    <a:pt x="45614" y="105106"/>
                    <a:pt x="59909" y="96183"/>
                    <a:pt x="62231" y="78325"/>
                  </a:cubicBezTo>
                  <a:cubicBezTo>
                    <a:pt x="62727" y="74520"/>
                    <a:pt x="62566" y="70692"/>
                    <a:pt x="61526" y="66933"/>
                  </a:cubicBezTo>
                  <a:cubicBezTo>
                    <a:pt x="61526" y="66933"/>
                    <a:pt x="60070" y="59916"/>
                    <a:pt x="55912" y="59916"/>
                  </a:cubicBezTo>
                  <a:cubicBezTo>
                    <a:pt x="55892" y="59916"/>
                    <a:pt x="55872" y="59917"/>
                    <a:pt x="55853" y="59917"/>
                  </a:cubicBezTo>
                  <a:cubicBezTo>
                    <a:pt x="55846" y="59917"/>
                    <a:pt x="55839" y="59917"/>
                    <a:pt x="55832" y="59917"/>
                  </a:cubicBezTo>
                  <a:cubicBezTo>
                    <a:pt x="54689" y="59917"/>
                    <a:pt x="53770" y="58430"/>
                    <a:pt x="53869" y="56599"/>
                  </a:cubicBezTo>
                  <a:cubicBezTo>
                    <a:pt x="54232" y="49895"/>
                    <a:pt x="54534" y="36601"/>
                    <a:pt x="51619" y="31917"/>
                  </a:cubicBezTo>
                  <a:cubicBezTo>
                    <a:pt x="49627" y="28718"/>
                    <a:pt x="46161" y="27014"/>
                    <a:pt x="43904" y="27014"/>
                  </a:cubicBezTo>
                  <a:cubicBezTo>
                    <a:pt x="43780" y="27014"/>
                    <a:pt x="43659" y="27019"/>
                    <a:pt x="43542" y="27030"/>
                  </a:cubicBezTo>
                  <a:cubicBezTo>
                    <a:pt x="43505" y="27033"/>
                    <a:pt x="43470" y="27035"/>
                    <a:pt x="43434" y="27035"/>
                  </a:cubicBezTo>
                  <a:cubicBezTo>
                    <a:pt x="42459" y="27035"/>
                    <a:pt x="41648" y="25817"/>
                    <a:pt x="41555" y="24241"/>
                  </a:cubicBezTo>
                  <a:cubicBezTo>
                    <a:pt x="41119" y="16772"/>
                    <a:pt x="39480" y="2407"/>
                    <a:pt x="33317" y="366"/>
                  </a:cubicBezTo>
                  <a:cubicBezTo>
                    <a:pt x="32649" y="77"/>
                    <a:pt x="32066" y="0"/>
                    <a:pt x="31644" y="0"/>
                  </a:cubicBezTo>
                  <a:cubicBezTo>
                    <a:pt x="31540" y="0"/>
                    <a:pt x="31447" y="5"/>
                    <a:pt x="31363" y="12"/>
                  </a:cubicBezTo>
                  <a:cubicBezTo>
                    <a:pt x="31280" y="5"/>
                    <a:pt x="31186" y="0"/>
                    <a:pt x="31083" y="0"/>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9"/>
            <p:cNvSpPr/>
            <p:nvPr/>
          </p:nvSpPr>
          <p:spPr>
            <a:xfrm>
              <a:off x="2876464" y="3265233"/>
              <a:ext cx="475943" cy="2300727"/>
            </a:xfrm>
            <a:custGeom>
              <a:rect b="b" l="l" r="r" t="t"/>
              <a:pathLst>
                <a:path extrusionOk="0" h="107775" w="22295">
                  <a:moveTo>
                    <a:pt x="11420" y="1"/>
                  </a:moveTo>
                  <a:cubicBezTo>
                    <a:pt x="10633" y="1"/>
                    <a:pt x="9998" y="639"/>
                    <a:pt x="9998" y="1425"/>
                  </a:cubicBezTo>
                  <a:lnTo>
                    <a:pt x="9998" y="44649"/>
                  </a:lnTo>
                  <a:lnTo>
                    <a:pt x="1966" y="35011"/>
                  </a:lnTo>
                  <a:cubicBezTo>
                    <a:pt x="1760" y="34764"/>
                    <a:pt x="1464" y="34636"/>
                    <a:pt x="1167" y="34636"/>
                  </a:cubicBezTo>
                  <a:cubicBezTo>
                    <a:pt x="933" y="34636"/>
                    <a:pt x="697" y="34715"/>
                    <a:pt x="503" y="34878"/>
                  </a:cubicBezTo>
                  <a:cubicBezTo>
                    <a:pt x="61" y="35244"/>
                    <a:pt x="1" y="35900"/>
                    <a:pt x="370" y="36342"/>
                  </a:cubicBezTo>
                  <a:lnTo>
                    <a:pt x="9998" y="47894"/>
                  </a:lnTo>
                  <a:lnTo>
                    <a:pt x="9998" y="106350"/>
                  </a:lnTo>
                  <a:cubicBezTo>
                    <a:pt x="9998" y="107136"/>
                    <a:pt x="10633" y="107774"/>
                    <a:pt x="11420" y="107774"/>
                  </a:cubicBezTo>
                  <a:cubicBezTo>
                    <a:pt x="12206" y="107774"/>
                    <a:pt x="12844" y="107136"/>
                    <a:pt x="12844" y="106350"/>
                  </a:cubicBezTo>
                  <a:lnTo>
                    <a:pt x="12844" y="34905"/>
                  </a:lnTo>
                  <a:lnTo>
                    <a:pt x="21944" y="24414"/>
                  </a:lnTo>
                  <a:cubicBezTo>
                    <a:pt x="22294" y="23997"/>
                    <a:pt x="22246" y="23377"/>
                    <a:pt x="21835" y="23020"/>
                  </a:cubicBezTo>
                  <a:cubicBezTo>
                    <a:pt x="21646" y="22857"/>
                    <a:pt x="21414" y="22776"/>
                    <a:pt x="21183" y="22776"/>
                  </a:cubicBezTo>
                  <a:cubicBezTo>
                    <a:pt x="20909" y="22776"/>
                    <a:pt x="20637" y="22889"/>
                    <a:pt x="20441" y="23108"/>
                  </a:cubicBezTo>
                  <a:lnTo>
                    <a:pt x="20441" y="23111"/>
                  </a:lnTo>
                  <a:lnTo>
                    <a:pt x="12844" y="31866"/>
                  </a:lnTo>
                  <a:lnTo>
                    <a:pt x="12844" y="19413"/>
                  </a:lnTo>
                  <a:lnTo>
                    <a:pt x="21944" y="8922"/>
                  </a:lnTo>
                  <a:cubicBezTo>
                    <a:pt x="22294" y="8505"/>
                    <a:pt x="22246" y="7885"/>
                    <a:pt x="21835" y="7528"/>
                  </a:cubicBezTo>
                  <a:cubicBezTo>
                    <a:pt x="21646" y="7364"/>
                    <a:pt x="21414" y="7284"/>
                    <a:pt x="21183" y="7284"/>
                  </a:cubicBezTo>
                  <a:cubicBezTo>
                    <a:pt x="20909" y="7284"/>
                    <a:pt x="20637" y="7396"/>
                    <a:pt x="20441" y="7615"/>
                  </a:cubicBezTo>
                  <a:lnTo>
                    <a:pt x="12844" y="16373"/>
                  </a:lnTo>
                  <a:lnTo>
                    <a:pt x="12844" y="1425"/>
                  </a:lnTo>
                  <a:cubicBezTo>
                    <a:pt x="12844" y="639"/>
                    <a:pt x="12206" y="1"/>
                    <a:pt x="11420"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 name="Google Shape;481;p19"/>
          <p:cNvGrpSpPr/>
          <p:nvPr/>
        </p:nvGrpSpPr>
        <p:grpSpPr>
          <a:xfrm>
            <a:off x="-2" y="3587707"/>
            <a:ext cx="1282408" cy="1701863"/>
            <a:chOff x="1231043" y="3326737"/>
            <a:chExt cx="1851853" cy="2457564"/>
          </a:xfrm>
        </p:grpSpPr>
        <p:sp>
          <p:nvSpPr>
            <p:cNvPr id="482" name="Google Shape;482;p19"/>
            <p:cNvSpPr/>
            <p:nvPr/>
          </p:nvSpPr>
          <p:spPr>
            <a:xfrm>
              <a:off x="1231043" y="3326737"/>
              <a:ext cx="1851853" cy="1904112"/>
            </a:xfrm>
            <a:custGeom>
              <a:rect b="b" l="l" r="r" t="t"/>
              <a:pathLst>
                <a:path extrusionOk="0" h="89196" w="86748">
                  <a:moveTo>
                    <a:pt x="43054" y="1"/>
                  </a:moveTo>
                  <a:cubicBezTo>
                    <a:pt x="42402" y="1"/>
                    <a:pt x="41751" y="88"/>
                    <a:pt x="41123" y="262"/>
                  </a:cubicBezTo>
                  <a:cubicBezTo>
                    <a:pt x="34016" y="1728"/>
                    <a:pt x="32123" y="12041"/>
                    <a:pt x="31621" y="17405"/>
                  </a:cubicBezTo>
                  <a:cubicBezTo>
                    <a:pt x="31513" y="18538"/>
                    <a:pt x="30574" y="19411"/>
                    <a:pt x="29452" y="19411"/>
                  </a:cubicBezTo>
                  <a:cubicBezTo>
                    <a:pt x="29411" y="19411"/>
                    <a:pt x="29370" y="19410"/>
                    <a:pt x="29329" y="19407"/>
                  </a:cubicBezTo>
                  <a:cubicBezTo>
                    <a:pt x="29192" y="19400"/>
                    <a:pt x="29051" y="19396"/>
                    <a:pt x="28905" y="19396"/>
                  </a:cubicBezTo>
                  <a:cubicBezTo>
                    <a:pt x="26301" y="19396"/>
                    <a:pt x="22308" y="20621"/>
                    <a:pt x="20011" y="22918"/>
                  </a:cubicBezTo>
                  <a:cubicBezTo>
                    <a:pt x="16648" y="26278"/>
                    <a:pt x="16996" y="35825"/>
                    <a:pt x="17414" y="40637"/>
                  </a:cubicBezTo>
                  <a:cubicBezTo>
                    <a:pt x="17531" y="41954"/>
                    <a:pt x="16467" y="43020"/>
                    <a:pt x="15150" y="43020"/>
                  </a:cubicBezTo>
                  <a:cubicBezTo>
                    <a:pt x="15142" y="43020"/>
                    <a:pt x="15135" y="43020"/>
                    <a:pt x="15127" y="43020"/>
                  </a:cubicBezTo>
                  <a:cubicBezTo>
                    <a:pt x="15104" y="43020"/>
                    <a:pt x="15081" y="43019"/>
                    <a:pt x="15059" y="43019"/>
                  </a:cubicBezTo>
                  <a:cubicBezTo>
                    <a:pt x="10264" y="43019"/>
                    <a:pt x="8583" y="48058"/>
                    <a:pt x="8583" y="48058"/>
                  </a:cubicBezTo>
                  <a:cubicBezTo>
                    <a:pt x="1" y="67367"/>
                    <a:pt x="37751" y="86679"/>
                    <a:pt x="42399" y="88968"/>
                  </a:cubicBezTo>
                  <a:cubicBezTo>
                    <a:pt x="42704" y="89116"/>
                    <a:pt x="43037" y="89195"/>
                    <a:pt x="43376" y="89195"/>
                  </a:cubicBezTo>
                  <a:cubicBezTo>
                    <a:pt x="43714" y="89195"/>
                    <a:pt x="44047" y="89116"/>
                    <a:pt x="44349" y="88968"/>
                  </a:cubicBezTo>
                  <a:cubicBezTo>
                    <a:pt x="48998" y="86679"/>
                    <a:pt x="86748" y="67367"/>
                    <a:pt x="78165" y="48058"/>
                  </a:cubicBezTo>
                  <a:cubicBezTo>
                    <a:pt x="78165" y="48058"/>
                    <a:pt x="76488" y="43019"/>
                    <a:pt x="71693" y="43019"/>
                  </a:cubicBezTo>
                  <a:cubicBezTo>
                    <a:pt x="71670" y="43019"/>
                    <a:pt x="71647" y="43020"/>
                    <a:pt x="71624" y="43020"/>
                  </a:cubicBezTo>
                  <a:cubicBezTo>
                    <a:pt x="71617" y="43020"/>
                    <a:pt x="71609" y="43020"/>
                    <a:pt x="71602" y="43020"/>
                  </a:cubicBezTo>
                  <a:cubicBezTo>
                    <a:pt x="70282" y="43020"/>
                    <a:pt x="69224" y="41954"/>
                    <a:pt x="69335" y="40637"/>
                  </a:cubicBezTo>
                  <a:cubicBezTo>
                    <a:pt x="69755" y="35825"/>
                    <a:pt x="70103" y="26278"/>
                    <a:pt x="66740" y="22918"/>
                  </a:cubicBezTo>
                  <a:cubicBezTo>
                    <a:pt x="64443" y="20621"/>
                    <a:pt x="60448" y="19396"/>
                    <a:pt x="57843" y="19396"/>
                  </a:cubicBezTo>
                  <a:cubicBezTo>
                    <a:pt x="57697" y="19396"/>
                    <a:pt x="57556" y="19400"/>
                    <a:pt x="57420" y="19407"/>
                  </a:cubicBezTo>
                  <a:cubicBezTo>
                    <a:pt x="57379" y="19410"/>
                    <a:pt x="57338" y="19411"/>
                    <a:pt x="57297" y="19411"/>
                  </a:cubicBezTo>
                  <a:cubicBezTo>
                    <a:pt x="56174" y="19411"/>
                    <a:pt x="55236" y="18535"/>
                    <a:pt x="55130" y="17405"/>
                  </a:cubicBezTo>
                  <a:cubicBezTo>
                    <a:pt x="54625" y="12041"/>
                    <a:pt x="52735" y="1728"/>
                    <a:pt x="45629" y="262"/>
                  </a:cubicBezTo>
                  <a:cubicBezTo>
                    <a:pt x="44997" y="88"/>
                    <a:pt x="44348" y="1"/>
                    <a:pt x="43697" y="1"/>
                  </a:cubicBezTo>
                  <a:cubicBezTo>
                    <a:pt x="43590" y="1"/>
                    <a:pt x="43483" y="3"/>
                    <a:pt x="43376" y="8"/>
                  </a:cubicBezTo>
                  <a:cubicBezTo>
                    <a:pt x="43269" y="3"/>
                    <a:pt x="43162" y="1"/>
                    <a:pt x="43054" y="1"/>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9"/>
            <p:cNvSpPr/>
            <p:nvPr/>
          </p:nvSpPr>
          <p:spPr>
            <a:xfrm>
              <a:off x="1899813" y="3980288"/>
              <a:ext cx="541266" cy="1804013"/>
            </a:xfrm>
            <a:custGeom>
              <a:rect b="b" l="l" r="r" t="t"/>
              <a:pathLst>
                <a:path extrusionOk="0" h="84507" w="25355">
                  <a:moveTo>
                    <a:pt x="12681" y="1"/>
                  </a:moveTo>
                  <a:cubicBezTo>
                    <a:pt x="12064" y="1"/>
                    <a:pt x="11565" y="500"/>
                    <a:pt x="11565" y="1117"/>
                  </a:cubicBezTo>
                  <a:lnTo>
                    <a:pt x="11565" y="34600"/>
                  </a:lnTo>
                  <a:lnTo>
                    <a:pt x="2111" y="23256"/>
                  </a:lnTo>
                  <a:cubicBezTo>
                    <a:pt x="1890" y="22990"/>
                    <a:pt x="1571" y="22854"/>
                    <a:pt x="1251" y="22854"/>
                  </a:cubicBezTo>
                  <a:cubicBezTo>
                    <a:pt x="999" y="22854"/>
                    <a:pt x="746" y="22938"/>
                    <a:pt x="539" y="23111"/>
                  </a:cubicBezTo>
                  <a:cubicBezTo>
                    <a:pt x="64" y="23507"/>
                    <a:pt x="1" y="24212"/>
                    <a:pt x="397" y="24687"/>
                  </a:cubicBezTo>
                  <a:lnTo>
                    <a:pt x="11565" y="38087"/>
                  </a:lnTo>
                  <a:lnTo>
                    <a:pt x="11565" y="83391"/>
                  </a:lnTo>
                  <a:cubicBezTo>
                    <a:pt x="11565" y="84008"/>
                    <a:pt x="12064" y="84507"/>
                    <a:pt x="12681" y="84507"/>
                  </a:cubicBezTo>
                  <a:cubicBezTo>
                    <a:pt x="13295" y="84507"/>
                    <a:pt x="13797" y="84008"/>
                    <a:pt x="13797" y="83391"/>
                  </a:cubicBezTo>
                  <a:lnTo>
                    <a:pt x="13797" y="28419"/>
                  </a:lnTo>
                  <a:lnTo>
                    <a:pt x="24950" y="15560"/>
                  </a:lnTo>
                  <a:cubicBezTo>
                    <a:pt x="25355" y="15094"/>
                    <a:pt x="25303" y="14390"/>
                    <a:pt x="24838" y="13984"/>
                  </a:cubicBezTo>
                  <a:cubicBezTo>
                    <a:pt x="24627" y="13801"/>
                    <a:pt x="24367" y="13711"/>
                    <a:pt x="24109" y="13711"/>
                  </a:cubicBezTo>
                  <a:cubicBezTo>
                    <a:pt x="23796" y="13711"/>
                    <a:pt x="23485" y="13843"/>
                    <a:pt x="23265" y="14099"/>
                  </a:cubicBezTo>
                  <a:lnTo>
                    <a:pt x="13797" y="25013"/>
                  </a:lnTo>
                  <a:lnTo>
                    <a:pt x="13797" y="1117"/>
                  </a:lnTo>
                  <a:cubicBezTo>
                    <a:pt x="13797" y="500"/>
                    <a:pt x="13298" y="1"/>
                    <a:pt x="12681"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84" name="Google Shape;484;p19"/>
          <p:cNvPicPr preferRelativeResize="0"/>
          <p:nvPr/>
        </p:nvPicPr>
        <p:blipFill>
          <a:blip r:embed="rId3">
            <a:alphaModFix/>
          </a:blip>
          <a:stretch>
            <a:fillRect/>
          </a:stretch>
        </p:blipFill>
        <p:spPr>
          <a:xfrm>
            <a:off x="1403926" y="876912"/>
            <a:ext cx="7296226" cy="42995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20"/>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a:t>
            </a:r>
            <a:r>
              <a:rPr lang="en"/>
              <a:t>VISUALIZATIONS</a:t>
            </a:r>
            <a:r>
              <a:rPr lang="en"/>
              <a:t> </a:t>
            </a:r>
            <a:endParaRPr/>
          </a:p>
        </p:txBody>
      </p:sp>
      <p:pic>
        <p:nvPicPr>
          <p:cNvPr id="490" name="Google Shape;490;p20"/>
          <p:cNvPicPr preferRelativeResize="0"/>
          <p:nvPr/>
        </p:nvPicPr>
        <p:blipFill>
          <a:blip r:embed="rId3">
            <a:alphaModFix/>
          </a:blip>
          <a:stretch>
            <a:fillRect/>
          </a:stretch>
        </p:blipFill>
        <p:spPr>
          <a:xfrm>
            <a:off x="255525" y="1054600"/>
            <a:ext cx="2016250" cy="4082576"/>
          </a:xfrm>
          <a:prstGeom prst="rect">
            <a:avLst/>
          </a:prstGeom>
          <a:noFill/>
          <a:ln>
            <a:noFill/>
          </a:ln>
        </p:spPr>
      </p:pic>
      <p:pic>
        <p:nvPicPr>
          <p:cNvPr id="491" name="Google Shape;491;p20"/>
          <p:cNvPicPr preferRelativeResize="0"/>
          <p:nvPr/>
        </p:nvPicPr>
        <p:blipFill>
          <a:blip r:embed="rId4">
            <a:alphaModFix/>
          </a:blip>
          <a:stretch>
            <a:fillRect/>
          </a:stretch>
        </p:blipFill>
        <p:spPr>
          <a:xfrm>
            <a:off x="2271775" y="1115150"/>
            <a:ext cx="3902801" cy="3865575"/>
          </a:xfrm>
          <a:prstGeom prst="rect">
            <a:avLst/>
          </a:prstGeom>
          <a:noFill/>
          <a:ln>
            <a:noFill/>
          </a:ln>
        </p:spPr>
      </p:pic>
      <p:sp>
        <p:nvSpPr>
          <p:cNvPr id="492" name="Google Shape;492;p20"/>
          <p:cNvSpPr txBox="1"/>
          <p:nvPr/>
        </p:nvSpPr>
        <p:spPr>
          <a:xfrm>
            <a:off x="4091975" y="949525"/>
            <a:ext cx="2082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EB Garamond"/>
                <a:ea typeface="EB Garamond"/>
                <a:cs typeface="EB Garamond"/>
                <a:sym typeface="EB Garamond"/>
              </a:rPr>
              <a:t>Rental Market Value (2022)</a:t>
            </a:r>
            <a:endParaRPr sz="800">
              <a:latin typeface="EB Garamond"/>
              <a:ea typeface="EB Garamond"/>
              <a:cs typeface="EB Garamond"/>
              <a:sym typeface="EB Garamond"/>
            </a:endParaRPr>
          </a:p>
        </p:txBody>
      </p:sp>
      <p:pic>
        <p:nvPicPr>
          <p:cNvPr id="493" name="Google Shape;493;p20"/>
          <p:cNvPicPr preferRelativeResize="0"/>
          <p:nvPr/>
        </p:nvPicPr>
        <p:blipFill>
          <a:blip r:embed="rId5">
            <a:alphaModFix/>
          </a:blip>
          <a:stretch>
            <a:fillRect/>
          </a:stretch>
        </p:blipFill>
        <p:spPr>
          <a:xfrm>
            <a:off x="6424250" y="1054600"/>
            <a:ext cx="2412675" cy="4041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21"/>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VISUALIZATIONS</a:t>
            </a:r>
            <a:endParaRPr/>
          </a:p>
        </p:txBody>
      </p:sp>
      <p:pic>
        <p:nvPicPr>
          <p:cNvPr id="499" name="Google Shape;499;p21"/>
          <p:cNvPicPr preferRelativeResize="0"/>
          <p:nvPr/>
        </p:nvPicPr>
        <p:blipFill rotWithShape="1">
          <a:blip r:embed="rId3">
            <a:alphaModFix/>
          </a:blip>
          <a:srcRect b="40522" l="30037" r="28015" t="19780"/>
          <a:stretch/>
        </p:blipFill>
        <p:spPr>
          <a:xfrm>
            <a:off x="489850" y="1367525"/>
            <a:ext cx="4054550" cy="3306525"/>
          </a:xfrm>
          <a:prstGeom prst="rect">
            <a:avLst/>
          </a:prstGeom>
          <a:noFill/>
          <a:ln>
            <a:noFill/>
          </a:ln>
        </p:spPr>
      </p:pic>
      <p:pic>
        <p:nvPicPr>
          <p:cNvPr id="500" name="Google Shape;500;p21"/>
          <p:cNvPicPr preferRelativeResize="0"/>
          <p:nvPr/>
        </p:nvPicPr>
        <p:blipFill rotWithShape="1">
          <a:blip r:embed="rId4">
            <a:alphaModFix/>
          </a:blip>
          <a:srcRect b="34039" l="28337" r="28233" t="16813"/>
          <a:stretch/>
        </p:blipFill>
        <p:spPr>
          <a:xfrm>
            <a:off x="4714875" y="1326700"/>
            <a:ext cx="4279051" cy="3184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al Estate Marketing Plan ">
  <a:themeElements>
    <a:clrScheme name="Simple Light">
      <a:dk1>
        <a:srgbClr val="000000"/>
      </a:dk1>
      <a:lt1>
        <a:srgbClr val="FFFFFF"/>
      </a:lt1>
      <a:dk2>
        <a:srgbClr val="D39C2D"/>
      </a:dk2>
      <a:lt2>
        <a:srgbClr val="F9BF3E"/>
      </a:lt2>
      <a:accent1>
        <a:srgbClr val="FFCB64"/>
      </a:accent1>
      <a:accent2>
        <a:srgbClr val="FCD977"/>
      </a:accent2>
      <a:accent3>
        <a:srgbClr val="FFE48D"/>
      </a:accent3>
      <a:accent4>
        <a:srgbClr val="74C1B9"/>
      </a:accent4>
      <a:accent5>
        <a:srgbClr val="9AD7D2"/>
      </a:accent5>
      <a:accent6>
        <a:srgbClr val="E2A334"/>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